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Java 23.3-->
<!--Generated by Spire.Presentation for .NET 9.2.0.0-->
<p:presentation xmlns:r="http://schemas.openxmlformats.org/officeDocument/2006/relationships" xmlns:a="http://schemas.openxmlformats.org/drawingml/2006/main" xmlns:p="http://schemas.openxmlformats.org/presentationml/2006/main">
  <p:sldMasterIdLst>
    <p:sldMasterId r:id="rId1" id="2147483648"/>
    <p:sldMasterId r:id="rId2" id="2147483663"/>
  </p:sldMasterIdLst>
  <p:notesMasterIdLst>
    <p:notesMasterId r:id="rId3"/>
  </p:notesMasterIdLst>
  <p:sldIdLst>
    <p:sldId r:id="rId4" id="315"/>
    <p:sldId r:id="rId5" id="316"/>
    <p:sldId r:id="rId6" id="317"/>
    <p:sldId r:id="rId7" id="318"/>
    <p:sldId r:id="rId8" id="320"/>
    <p:sldId r:id="rId9" id="321"/>
    <p:sldId r:id="rId10" id="322"/>
    <p:sldId r:id="rId11" id="323"/>
    <p:sldId r:id="rId12" id="324"/>
    <p:sldId r:id="rId13" id="325"/>
    <p:sldId r:id="rId14" id="326"/>
    <p:sldId r:id="rId15" id="331"/>
    <p:sldId r:id="rId16" id="327"/>
    <p:sldId r:id="rId17" id="328"/>
    <p:sldId r:id="rId18" id="329"/>
    <p:sldId r:id="rId19" id="330"/>
    <p:sldId r:id="rId20" id="332"/>
    <p:sldId r:id="rId21" id="282"/>
    <p:sldId r:id="rId22" id="334"/>
    <p:sldId r:id="rId23" id="335"/>
    <p:sldId r:id="rId24" id="286"/>
    <p:sldId r:id="rId25" id="301"/>
    <p:sldId r:id="rId26" id="338"/>
    <p:sldId r:id="rId27" id="287"/>
    <p:sldId r:id="rId28" id="263"/>
    <p:sldId r:id="rId29" id="337"/>
    <p:sldId r:id="rId30" id="34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2" autoAdjust="0"/>
    <p:restoredTop sz="96525" autoAdjust="0"/>
  </p:normalViewPr>
  <p:slideViewPr>
    <p:cSldViewPr snapToGrid="0">
      <p:cViewPr varScale="1">
        <p:scale>
          <a:sx n="75" d="100"/>
          <a:sy n="75" d="100"/>
        </p:scale>
        <p:origin x="84" y="7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29.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3.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80.xml" /><Relationship Id="rId2" Type="http://schemas.openxmlformats.org/officeDocument/2006/relationships/tags" Target="../tags/tag97.xml" /><Relationship Id="rId3" Type="http://schemas.openxmlformats.org/officeDocument/2006/relationships/tags" Target="../tags/tag160.xml" /><Relationship Id="rId4" Type="http://schemas.openxmlformats.org/officeDocument/2006/relationships/tags" Target="../tags/tag391.xml" /><Relationship Id="rId5" Type="http://schemas.openxmlformats.org/officeDocument/2006/relationships/tags" Target="../tags/tag336.xml" /><Relationship Id="rId6" Type="http://schemas.openxmlformats.org/officeDocument/2006/relationships/tags" Target="../tags/tag28.xml" /><Relationship Id="rId7" Type="http://schemas.openxmlformats.org/officeDocument/2006/relationships/tags" Target="../tags/tag163.xml" /><Relationship Id="rId8"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p:spPr>
        <p:txBody>
          <a:bodyPr vert="horz" lIns="91440" tIns="45720" rIns="91440" bIns="45720" rtlCol="0"/>
          <a:lstStyle/>
          <a:p>
            <a:pPr lvl="0"/>
            <a:r>
              <a:rPr lang="zh-CN" altLang="en-US" dirty="1" smtClean="0"/>
              <a:t>单击此处编辑母版文本样式</a:t>
            </a:r>
          </a:p>
          <a:p>
            <a:pPr lvl="1"/>
            <a:r>
              <a:rPr lang="zh-CN" altLang="en-US" dirty="1" smtClean="0"/>
              <a:t>第二级</a:t>
            </a:r>
          </a:p>
          <a:p>
            <a:pPr lvl="2"/>
            <a:r>
              <a:rPr lang="zh-CN" altLang="en-US" dirty="1" smtClean="0"/>
              <a:t>第三级</a:t>
            </a:r>
          </a:p>
          <a:p>
            <a:pPr lvl="3"/>
            <a:r>
              <a:rPr lang="zh-CN" altLang="en-US" dirty="1" smtClean="0"/>
              <a:t>第四级</a:t>
            </a:r>
          </a:p>
          <a:p>
            <a:pPr lvl="4"/>
            <a:r>
              <a:rPr lang="zh-CN" altLang="en-US" dirty="1"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 Id="rId3" Type="http://schemas.openxmlformats.org/officeDocument/2006/relationships/tags" Target="../tags/tag220.xml" /><Relationship Id="rId4" Type="http://schemas.openxmlformats.org/officeDocument/2006/relationships/tags" Target="../tags/tag249.xml" /><Relationship Id="rId5" Type="http://schemas.openxmlformats.org/officeDocument/2006/relationships/tags" Target="../tags/tag33.xml" /><Relationship Id="rId6" Type="http://schemas.openxmlformats.org/officeDocument/2006/relationships/tags" Target="../tags/tag36.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 Id="rId3" Type="http://schemas.openxmlformats.org/officeDocument/2006/relationships/tags" Target="../tags/tag77.xml" /><Relationship Id="rId4" Type="http://schemas.openxmlformats.org/officeDocument/2006/relationships/tags" Target="../tags/tag395.xml" /><Relationship Id="rId5" Type="http://schemas.openxmlformats.org/officeDocument/2006/relationships/tags" Target="../tags/tag105.xml" /><Relationship Id="rId6" Type="http://schemas.openxmlformats.org/officeDocument/2006/relationships/tags" Target="../tags/tag109.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 Id="rId3" Type="http://schemas.openxmlformats.org/officeDocument/2006/relationships/tags" Target="../tags/tag327.xml" /><Relationship Id="rId4" Type="http://schemas.openxmlformats.org/officeDocument/2006/relationships/tags" Target="../tags/tag321.xml" /><Relationship Id="rId5" Type="http://schemas.openxmlformats.org/officeDocument/2006/relationships/tags" Target="../tags/tag158.xml" /><Relationship Id="rId6" Type="http://schemas.openxmlformats.org/officeDocument/2006/relationships/tags" Target="../tags/tag115.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 Id="rId3" Type="http://schemas.openxmlformats.org/officeDocument/2006/relationships/tags" Target="../tags/tag51.xml" /><Relationship Id="rId4" Type="http://schemas.openxmlformats.org/officeDocument/2006/relationships/tags" Target="../tags/tag261.xml" /><Relationship Id="rId5" Type="http://schemas.openxmlformats.org/officeDocument/2006/relationships/tags" Target="../tags/tag69.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 Id="rId3" Type="http://schemas.openxmlformats.org/officeDocument/2006/relationships/tags" Target="../tags/tag329.xml" /><Relationship Id="rId4" Type="http://schemas.openxmlformats.org/officeDocument/2006/relationships/tags" Target="../tags/tag14.xml" /><Relationship Id="rId5" Type="http://schemas.openxmlformats.org/officeDocument/2006/relationships/tags" Target="../tags/tag17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 Id="rId3" Type="http://schemas.openxmlformats.org/officeDocument/2006/relationships/tags" Target="../tags/tag161.xml" /><Relationship Id="rId4" Type="http://schemas.openxmlformats.org/officeDocument/2006/relationships/tags" Target="../tags/tag131.xml" /><Relationship Id="rId5" Type="http://schemas.openxmlformats.org/officeDocument/2006/relationships/tags" Target="../tags/tag52.xml" /><Relationship Id="rId6" Type="http://schemas.openxmlformats.org/officeDocument/2006/relationships/tags" Target="../tags/tag45.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2" name="幻灯片图像占位符 1"/>
          <p:cNvSpPr>
            <a:spLocks noGrp="1" noRot="1" noChangeAspect="1"/>
          </p:cNvSpPr>
          <p:nvPr>
            <p:ph type="sldImg"/>
            <p:custDataLst>
              <p:tags r:id="rId4"/>
            </p:custDataLst>
          </p:nvPr>
        </p:nvSpPr>
        <p:spPr>
          <a:xfrm/>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3849D3E0-124D-4DFF-AE99-4EA4CC201DB4}" type="slidenum">
              <a:rPr lang="zh-CN" altLang="en-US" smtClean="0"/>
              <a:t>‹#›</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2" name="幻灯片图像占位符 1"/>
          <p:cNvSpPr>
            <a:spLocks noGrp="1" noRot="1" noChangeAspect="1"/>
          </p:cNvSpPr>
          <p:nvPr>
            <p:ph type="sldImg"/>
            <p:custDataLst>
              <p:tags r:id="rId4"/>
            </p:custDataLst>
          </p:nvPr>
        </p:nvSpPr>
        <p:spPr>
          <a:xfrm/>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3849D3E0-124D-4DFF-AE99-4EA4CC201DB4}" type="slidenum">
              <a:rPr lang="zh-CN" altLang="en-US" smtClean="0"/>
              <a:t>‹#›</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2" name="幻灯片图像占位符 1"/>
          <p:cNvSpPr>
            <a:spLocks noGrp="1" noRot="1" noChangeAspect="1"/>
          </p:cNvSpPr>
          <p:nvPr>
            <p:ph type="sldImg"/>
            <p:custDataLst>
              <p:tags r:id="rId4"/>
            </p:custDataLst>
          </p:nvPr>
        </p:nvSpPr>
        <p:spPr>
          <a:xfrm/>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3849D3E0-124D-4DFF-AE99-4EA4CC201DB4}" type="slidenum">
              <a:rPr lang="zh-CN" altLang="en-US" smtClean="0"/>
              <a:t>‹#›</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13313" name="幻灯片图像占位符 1"/>
          <p:cNvSpPr>
            <a:spLocks noRot="1" noChangeArrowheads="1" noTextEdit="1"/>
          </p:cNvSpPr>
          <p:nvPr>
            <p:ph type="sldImg" idx="4294967295"/>
            <p:custDataLst>
              <p:tags r:id="rId4"/>
            </p:custDataLst>
          </p:nvPr>
        </p:nvSpPr>
        <p:spPr>
          <a:xfrm/>
        </p:spPr>
      </p:sp>
      <p:sp>
        <p:nvSpPr>
          <p:cNvPr id="13314" name="文本占位符 2"/>
          <p:cNvSpPr txBox="1">
            <a:spLocks noGrp="1" noChangeArrowheads="1"/>
          </p:cNvSpPr>
          <p:nvPr>
            <p:ph type="body" idx="1"/>
            <p:custDataLst>
              <p:tags r:id="rId5"/>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2" name="幻灯片图像占位符 1"/>
          <p:cNvSpPr/>
          <p:nvPr>
            <p:ph type="sldImg" idx="2"/>
            <p:custDataLst>
              <p:tags r:id="rId4"/>
            </p:custDataLst>
          </p:nvPr>
        </p:nvSpPr>
        <p:spPr>
          <a:xfrm/>
        </p:spPr>
      </p:sp>
      <p:sp>
        <p:nvSpPr>
          <p:cNvPr id="3" name="文本占位符 2"/>
          <p:cNvSpPr txBox="1"/>
          <p:nvPr>
            <p:ph type="body" idx="3"/>
            <p:custDataLst>
              <p:tags r:id="rId5"/>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2" name="幻灯片图像占位符 1"/>
          <p:cNvSpPr>
            <a:spLocks noGrp="1" noRot="1" noChangeAspect="1"/>
          </p:cNvSpPr>
          <p:nvPr>
            <p:ph type="sldImg"/>
            <p:custDataLst>
              <p:tags r:id="rId4"/>
            </p:custDataLst>
          </p:nvPr>
        </p:nvSpPr>
        <p:spPr>
          <a:xfrm/>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3849D3E0-124D-4DFF-AE99-4EA4CC201DB4}" type="slidenum">
              <a:rPr lang="zh-CN" altLang="en-US" smtClean="0"/>
              <a:t>‹#›</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410.xml" /><Relationship Id="rId2" Type="http://schemas.openxmlformats.org/officeDocument/2006/relationships/tags" Target="../tags/tag268.xml" /><Relationship Id="rId3" Type="http://schemas.openxmlformats.org/officeDocument/2006/relationships/tags" Target="../tags/tag56.xml" /><Relationship Id="rId4" Type="http://schemas.openxmlformats.org/officeDocument/2006/relationships/tags" Target="../tags/tag392.xml" /><Relationship Id="rId5" Type="http://schemas.openxmlformats.org/officeDocument/2006/relationships/tags" Target="../tags/tag257.xml" /><Relationship Id="rId6" Type="http://schemas.openxmlformats.org/officeDocument/2006/relationships/tags" Target="../tags/tag233.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24.xml" /><Relationship Id="rId2" Type="http://schemas.openxmlformats.org/officeDocument/2006/relationships/tags" Target="../tags/tag245.xml" /><Relationship Id="rId3" Type="http://schemas.openxmlformats.org/officeDocument/2006/relationships/tags" Target="../tags/tag367.xml" /><Relationship Id="rId4" Type="http://schemas.openxmlformats.org/officeDocument/2006/relationships/tags" Target="../tags/tag106.xml" /><Relationship Id="rId5" Type="http://schemas.openxmlformats.org/officeDocument/2006/relationships/tags" Target="../tags/tag123.xml" /><Relationship Id="rId6" Type="http://schemas.openxmlformats.org/officeDocument/2006/relationships/tags" Target="../tags/tag301.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55.xml" /><Relationship Id="rId2" Type="http://schemas.openxmlformats.org/officeDocument/2006/relationships/tags" Target="../tags/tag1.xml" /><Relationship Id="rId3" Type="http://schemas.openxmlformats.org/officeDocument/2006/relationships/tags" Target="../tags/tag53.xml" /><Relationship Id="rId4" Type="http://schemas.openxmlformats.org/officeDocument/2006/relationships/tags" Target="../tags/tag198.xml" /><Relationship Id="rId5" Type="http://schemas.openxmlformats.org/officeDocument/2006/relationships/tags" Target="../tags/tag340.xml" /><Relationship Id="rId6" Type="http://schemas.openxmlformats.org/officeDocument/2006/relationships/tags" Target="../tags/tag35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33.xml"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96.xml"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8.xml"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tags" Target="../tags/tag210.xml" /><Relationship Id="rId3" Type="http://schemas.openxmlformats.org/officeDocument/2006/relationships/tags" Target="../tags/tag292.xml" /><Relationship Id="rId4" Type="http://schemas.openxmlformats.org/officeDocument/2006/relationships/tags" Target="../tags/tag403.xml" /><Relationship Id="rId5" Type="http://schemas.openxmlformats.org/officeDocument/2006/relationships/tags" Target="../tags/tag230.xml" /><Relationship Id="rId6" Type="http://schemas.openxmlformats.org/officeDocument/2006/relationships/tags" Target="../tags/tag117.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tags" Target="../tags/tag61.xml" /><Relationship Id="rId3" Type="http://schemas.openxmlformats.org/officeDocument/2006/relationships/tags" Target="../tags/tag85.xml" /><Relationship Id="rId4" Type="http://schemas.openxmlformats.org/officeDocument/2006/relationships/tags" Target="../tags/tag88.xml" /><Relationship Id="rId5" Type="http://schemas.openxmlformats.org/officeDocument/2006/relationships/tags" Target="../tags/tag341.xml" /><Relationship Id="rId6" Type="http://schemas.openxmlformats.org/officeDocument/2006/relationships/tags" Target="../tags/tag46.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89.xml" /><Relationship Id="rId2" Type="http://schemas.openxmlformats.org/officeDocument/2006/relationships/tags" Target="../tags/tag128.xml" /><Relationship Id="rId3" Type="http://schemas.openxmlformats.org/officeDocument/2006/relationships/tags" Target="../tags/tag405.xml" /><Relationship Id="rId4" Type="http://schemas.openxmlformats.org/officeDocument/2006/relationships/tags" Target="../tags/tag203.xml" /><Relationship Id="rId5" Type="http://schemas.openxmlformats.org/officeDocument/2006/relationships/tags" Target="../tags/tag15.xml" /><Relationship Id="rId6" Type="http://schemas.openxmlformats.org/officeDocument/2006/relationships/tags" Target="../tags/tag159.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13.xml" /><Relationship Id="rId2" Type="http://schemas.openxmlformats.org/officeDocument/2006/relationships/tags" Target="../tags/tag96.xml" /><Relationship Id="rId3" Type="http://schemas.openxmlformats.org/officeDocument/2006/relationships/tags" Target="../tags/tag103.xml" /><Relationship Id="rId4" Type="http://schemas.openxmlformats.org/officeDocument/2006/relationships/tags" Target="../tags/tag145.xml" /><Relationship Id="rId5" Type="http://schemas.openxmlformats.org/officeDocument/2006/relationships/tags" Target="../tags/tag174.xml" /><Relationship Id="rId6" Type="http://schemas.openxmlformats.org/officeDocument/2006/relationships/tags" Target="../tags/tag129.xml" /><Relationship Id="rId7" Type="http://schemas.openxmlformats.org/officeDocument/2006/relationships/tags" Target="../tags/tag186.xml" /><Relationship Id="rId8"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10" Type="http://schemas.openxmlformats.org/officeDocument/2006/relationships/slideMaster" Target="../slideMasters/slideMaster2.xml" /><Relationship Id="rId2" Type="http://schemas.openxmlformats.org/officeDocument/2006/relationships/tags" Target="../tags/tag225.xml" /><Relationship Id="rId3" Type="http://schemas.openxmlformats.org/officeDocument/2006/relationships/tags" Target="../tags/tag375.xml" /><Relationship Id="rId4" Type="http://schemas.openxmlformats.org/officeDocument/2006/relationships/tags" Target="../tags/tag37.xml" /><Relationship Id="rId5" Type="http://schemas.openxmlformats.org/officeDocument/2006/relationships/tags" Target="../tags/tag193.xml" /><Relationship Id="rId6" Type="http://schemas.openxmlformats.org/officeDocument/2006/relationships/tags" Target="../tags/tag127.xml" /><Relationship Id="rId7" Type="http://schemas.openxmlformats.org/officeDocument/2006/relationships/tags" Target="../tags/tag309.xml" /><Relationship Id="rId8" Type="http://schemas.openxmlformats.org/officeDocument/2006/relationships/tags" Target="../tags/tag293.xml" /><Relationship Id="rId9" Type="http://schemas.openxmlformats.org/officeDocument/2006/relationships/tags" Target="../tags/tag154.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118.xml" /><Relationship Id="rId2" Type="http://schemas.openxmlformats.org/officeDocument/2006/relationships/tags" Target="../tags/tag185.xml" /><Relationship Id="rId3" Type="http://schemas.openxmlformats.org/officeDocument/2006/relationships/tags" Target="../tags/tag32.xml" /><Relationship Id="rId4" Type="http://schemas.openxmlformats.org/officeDocument/2006/relationships/tags" Target="../tags/tag17.xml" /><Relationship Id="rId5" Type="http://schemas.openxmlformats.org/officeDocument/2006/relationships/tags" Target="../tags/tag94.xml" /><Relationship Id="rId6" Type="http://schemas.openxmlformats.org/officeDocument/2006/relationships/tags" Target="../tags/tag35.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9.xml" /><Relationship Id="rId2" Type="http://schemas.openxmlformats.org/officeDocument/2006/relationships/tags" Target="../tags/tag83.xml" /><Relationship Id="rId3" Type="http://schemas.openxmlformats.org/officeDocument/2006/relationships/tags" Target="../tags/tag179.xml" /><Relationship Id="rId4" Type="http://schemas.openxmlformats.org/officeDocument/2006/relationships/tags" Target="../tags/tag197.xml" /><Relationship Id="rId5" Type="http://schemas.openxmlformats.org/officeDocument/2006/relationships/tags" Target="../tags/tag165.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67.xml" /><Relationship Id="rId2" Type="http://schemas.openxmlformats.org/officeDocument/2006/relationships/tags" Target="../tags/tag232.xml" /><Relationship Id="rId3" Type="http://schemas.openxmlformats.org/officeDocument/2006/relationships/tags" Target="../tags/tag7.xml" /><Relationship Id="rId4" Type="http://schemas.openxmlformats.org/officeDocument/2006/relationships/tags" Target="../tags/tag362.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33.xml" /><Relationship Id="rId2" Type="http://schemas.openxmlformats.org/officeDocument/2006/relationships/tags" Target="../tags/tag132.xml" /><Relationship Id="rId3" Type="http://schemas.openxmlformats.org/officeDocument/2006/relationships/tags" Target="../tags/tag208.xml" /><Relationship Id="rId4" Type="http://schemas.openxmlformats.org/officeDocument/2006/relationships/tags" Target="../tags/tag310.xml" /><Relationship Id="rId5" Type="http://schemas.openxmlformats.org/officeDocument/2006/relationships/tags" Target="../tags/tag166.xml" /><Relationship Id="rId6" Type="http://schemas.openxmlformats.org/officeDocument/2006/relationships/tags" Target="../tags/tag99.xml" /><Relationship Id="rId7" Type="http://schemas.openxmlformats.org/officeDocument/2006/relationships/tags" Target="../tags/tag360.xml" /><Relationship Id="rId8"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8.xml" /><Relationship Id="rId2" Type="http://schemas.openxmlformats.org/officeDocument/2006/relationships/tags" Target="../tags/tag308.xml" /><Relationship Id="rId3" Type="http://schemas.openxmlformats.org/officeDocument/2006/relationships/tags" Target="../tags/tag170.xml" /><Relationship Id="rId4" Type="http://schemas.openxmlformats.org/officeDocument/2006/relationships/tags" Target="../tags/tag369.xml" /><Relationship Id="rId5" Type="http://schemas.openxmlformats.org/officeDocument/2006/relationships/tags" Target="../tags/tag406.xml" /><Relationship Id="rId6" Type="http://schemas.openxmlformats.org/officeDocument/2006/relationships/tags" Target="../tags/tag304.xml" /><Relationship Id="rId7" Type="http://schemas.openxmlformats.org/officeDocument/2006/relationships/tags" Target="../tags/tag254.xml" /><Relationship Id="rId8"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tags" Target="../tags/tag318.xml" /><Relationship Id="rId3" Type="http://schemas.openxmlformats.org/officeDocument/2006/relationships/tags" Target="../tags/tag135.xml" /><Relationship Id="rId4" Type="http://schemas.openxmlformats.org/officeDocument/2006/relationships/tags" Target="../tags/tag190.xml" /><Relationship Id="rId5" Type="http://schemas.openxmlformats.org/officeDocument/2006/relationships/tags" Target="../tags/tag120.xml" /><Relationship Id="rId6" Type="http://schemas.openxmlformats.org/officeDocument/2006/relationships/tags" Target="../tags/tag178.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42.xml" /><Relationship Id="rId2" Type="http://schemas.openxmlformats.org/officeDocument/2006/relationships/tags" Target="../tags/tag287.xml" /><Relationship Id="rId3" Type="http://schemas.openxmlformats.org/officeDocument/2006/relationships/tags" Target="../tags/tag264.xml" /><Relationship Id="rId4" Type="http://schemas.openxmlformats.org/officeDocument/2006/relationships/tags" Target="../tags/tag222.xml" /><Relationship Id="rId5" Type="http://schemas.openxmlformats.org/officeDocument/2006/relationships/tags" Target="../tags/tag378.xml" /><Relationship Id="rId6" Type="http://schemas.openxmlformats.org/officeDocument/2006/relationships/tags" Target="../tags/tag75.xml" /><Relationship Id="rId7"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389.xml"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387.xml" /><Relationship Id="rId2" Type="http://schemas.openxmlformats.org/officeDocument/2006/relationships/tags" Target="../tags/tag157.xml" /><Relationship Id="rId3" Type="http://schemas.openxmlformats.org/officeDocument/2006/relationships/tags" Target="../tags/tag137.xml" /><Relationship Id="rId4" Type="http://schemas.openxmlformats.org/officeDocument/2006/relationships/tags" Target="../tags/tag122.xml" /><Relationship Id="rId5" Type="http://schemas.openxmlformats.org/officeDocument/2006/relationships/tags" Target="../tags/tag408.xml" /><Relationship Id="rId6" Type="http://schemas.openxmlformats.org/officeDocument/2006/relationships/tags" Target="../tags/tag126.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9.xml" /><Relationship Id="rId2" Type="http://schemas.openxmlformats.org/officeDocument/2006/relationships/tags" Target="../tags/tag356.xml" /><Relationship Id="rId3" Type="http://schemas.openxmlformats.org/officeDocument/2006/relationships/tags" Target="../tags/tag247.xml" /><Relationship Id="rId4" Type="http://schemas.openxmlformats.org/officeDocument/2006/relationships/tags" Target="../tags/tag348.xml" /><Relationship Id="rId5" Type="http://schemas.openxmlformats.org/officeDocument/2006/relationships/tags" Target="../tags/tag383.xml" /><Relationship Id="rId6" Type="http://schemas.openxmlformats.org/officeDocument/2006/relationships/tags" Target="../tags/tag393.xml" /><Relationship Id="rId7" Type="http://schemas.openxmlformats.org/officeDocument/2006/relationships/tags" Target="../tags/tag194.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9.xml" /><Relationship Id="rId10" Type="http://schemas.openxmlformats.org/officeDocument/2006/relationships/slideMaster" Target="../slideMasters/slideMaster1.xml" /><Relationship Id="rId2" Type="http://schemas.openxmlformats.org/officeDocument/2006/relationships/tags" Target="../tags/tag40.xml" /><Relationship Id="rId3" Type="http://schemas.openxmlformats.org/officeDocument/2006/relationships/tags" Target="../tags/tag183.xml" /><Relationship Id="rId4" Type="http://schemas.openxmlformats.org/officeDocument/2006/relationships/tags" Target="../tags/tag300.xml" /><Relationship Id="rId5" Type="http://schemas.openxmlformats.org/officeDocument/2006/relationships/tags" Target="../tags/tag39.xml" /><Relationship Id="rId6" Type="http://schemas.openxmlformats.org/officeDocument/2006/relationships/tags" Target="../tags/tag16.xml" /><Relationship Id="rId7" Type="http://schemas.openxmlformats.org/officeDocument/2006/relationships/tags" Target="../tags/tag291.xml" /><Relationship Id="rId8" Type="http://schemas.openxmlformats.org/officeDocument/2006/relationships/tags" Target="../tags/tag72.xml" /><Relationship Id="rId9" Type="http://schemas.openxmlformats.org/officeDocument/2006/relationships/tags" Target="../tags/tag40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407.xml" /><Relationship Id="rId2" Type="http://schemas.openxmlformats.org/officeDocument/2006/relationships/tags" Target="../tags/tag307.xml" /><Relationship Id="rId3" Type="http://schemas.openxmlformats.org/officeDocument/2006/relationships/tags" Target="../tags/tag322.xml" /><Relationship Id="rId4" Type="http://schemas.openxmlformats.org/officeDocument/2006/relationships/tags" Target="../tags/tag380.xml" /><Relationship Id="rId5" Type="http://schemas.openxmlformats.org/officeDocument/2006/relationships/tags" Target="../tags/tag176.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00.xml" /><Relationship Id="rId2" Type="http://schemas.openxmlformats.org/officeDocument/2006/relationships/tags" Target="../tags/tag305.xml" /><Relationship Id="rId3" Type="http://schemas.openxmlformats.org/officeDocument/2006/relationships/tags" Target="../tags/tag299.xml" /><Relationship Id="rId4" Type="http://schemas.openxmlformats.org/officeDocument/2006/relationships/tags" Target="../tags/tag9.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25.xml" /><Relationship Id="rId2" Type="http://schemas.openxmlformats.org/officeDocument/2006/relationships/tags" Target="../tags/tag284.xml" /><Relationship Id="rId3" Type="http://schemas.openxmlformats.org/officeDocument/2006/relationships/tags" Target="../tags/tag330.xml" /><Relationship Id="rId4" Type="http://schemas.openxmlformats.org/officeDocument/2006/relationships/tags" Target="../tags/tag297.xml" /><Relationship Id="rId5" Type="http://schemas.openxmlformats.org/officeDocument/2006/relationships/tags" Target="../tags/tag204.xml" /><Relationship Id="rId6" Type="http://schemas.openxmlformats.org/officeDocument/2006/relationships/tags" Target="../tags/tag343.xml" /><Relationship Id="rId7" Type="http://schemas.openxmlformats.org/officeDocument/2006/relationships/tags" Target="../tags/tag39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7.xml" /><Relationship Id="rId2" Type="http://schemas.openxmlformats.org/officeDocument/2006/relationships/tags" Target="../tags/tag280.xml" /><Relationship Id="rId3" Type="http://schemas.openxmlformats.org/officeDocument/2006/relationships/tags" Target="../tags/tag250.xml" /><Relationship Id="rId4" Type="http://schemas.openxmlformats.org/officeDocument/2006/relationships/tags" Target="../tags/tag91.xml" /><Relationship Id="rId5" Type="http://schemas.openxmlformats.org/officeDocument/2006/relationships/tags" Target="../tags/tag76.xml" /><Relationship Id="rId6" Type="http://schemas.openxmlformats.org/officeDocument/2006/relationships/tags" Target="../tags/tag87.xml" /><Relationship Id="rId7" Type="http://schemas.openxmlformats.org/officeDocument/2006/relationships/tags" Target="../tags/tag81.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dirty="1"/>
              <a:t>单击此处编辑母版标题样式</a:t>
            </a: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1"/>
              <a:t>单击此处编辑母版副标题样式</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竖排文字占位符 2"/>
          <p:cNvSpPr>
            <a:spLocks noGrp="1"/>
          </p:cNvSpPr>
          <p:nvPr>
            <p:ph type="body" orient="vert" idx="1"/>
            <p:custDataLst>
              <p:tags r:id="rId3"/>
            </p:custDataLst>
          </p:nvPr>
        </p:nvSpPr>
        <p:spPr/>
        <p:txBody>
          <a:bodyPr vert="eaVert"/>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dirty="1"/>
              <a:t>单击此处编辑母版标题样式</a:t>
            </a:r>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chOff x="0" y="0"/>
          <a:chExt cx="0" cy="0"/>
        </a:xfrm>
      </p:grpSpPr>
    </p:spTree>
  </p:cSld>
  <p:clrMapOvr>
    <a:masterClrMapping/>
  </p:clrMapOvr>
  <p:transition spd="fast"/>
  <p:timing>
    <p:tnLst>
      <p:par>
        <p:cTn id="1" restart="never" nodeType="tmRoot"/>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custDataLst>
            <p:tags r:id="rId1"/>
          </p:custDataLst>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fast"/>
  <p:timing>
    <p:tnLst>
      <p:par>
        <p:cTn id="1" restart="never" nodeType="tmRoot"/>
      </p:par>
    </p:tn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custDataLst>
            <p:tags r:id="rId1"/>
          </p:custDataLst>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fast"/>
  <p:timing>
    <p:tnLst>
      <p:par>
        <p:cTn id="1" restart="never" nodeType="tmRoot"/>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dirty="1"/>
              <a:t>单击此处编辑母版标题样式</a:t>
            </a: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1"/>
              <a:t>单击此处编辑母版副标题样式</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内容占位符 2"/>
          <p:cNvSpPr>
            <a:spLocks noGrp="1"/>
          </p:cNvSpPr>
          <p:nvPr>
            <p:ph type="obj" idx="1"/>
            <p:custDataLst>
              <p:tags r:id="rId3"/>
            </p:custDataLst>
          </p:nvPr>
        </p:nvSpPr>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dirty="1"/>
              <a:t>单击此处编辑母版标题样式</a:t>
            </a: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1"/>
              <a:t>单击此处编辑母版文本样式</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内容占位符 2"/>
          <p:cNvSpPr>
            <a:spLocks noGrp="1"/>
          </p:cNvSpPr>
          <p:nvPr>
            <p:ph type="obj" sz="half" idx="1"/>
            <p:custDataLst>
              <p:tags r:id="rId3"/>
            </p:custDataLst>
          </p:nvPr>
        </p:nvSpPr>
        <p:spPr>
          <a:xfrm>
            <a:off x="838200" y="1825625"/>
            <a:ext cx="5181600" cy="435133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内容占位符 3"/>
          <p:cNvSpPr>
            <a:spLocks noGrp="1"/>
          </p:cNvSpPr>
          <p:nvPr>
            <p:ph type="obj" sz="half" idx="2"/>
            <p:custDataLst>
              <p:tags r:id="rId4"/>
            </p:custDataLst>
          </p:nvPr>
        </p:nvSpPr>
        <p:spPr>
          <a:xfrm>
            <a:off x="6172200" y="1825625"/>
            <a:ext cx="5181600" cy="435133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5" name="日期占位符 4"/>
          <p:cNvSpPr>
            <a:spLocks noGrp="1"/>
          </p:cNvSpPr>
          <p:nvPr>
            <p:ph type="dt" sz="half" idx="10"/>
            <p:custDataLst>
              <p:tags r:id="rId5"/>
            </p:custDataLst>
          </p:nvPr>
        </p:nvSpPr>
        <p:spPr/>
        <p:txBody>
          <a:bodyPr/>
          <a:lstStyle/>
          <a:p>
            <a:fld id="{3B6B0086-816A-4A4B-9BB7-7426DF5B3FC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dirty="1"/>
              <a:t>单击此处编辑母版标题样式</a:t>
            </a:r>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1"/>
              <a:t>单击此处编辑母版文本样式</a:t>
            </a:r>
          </a:p>
        </p:txBody>
      </p:sp>
      <p:sp>
        <p:nvSpPr>
          <p:cNvPr id="4" name="内容占位符 3"/>
          <p:cNvSpPr>
            <a:spLocks noGrp="1"/>
          </p:cNvSpPr>
          <p:nvPr>
            <p:ph type="obj" sz="half" idx="2"/>
            <p:custDataLst>
              <p:tags r:id="rId4"/>
            </p:custDataLst>
          </p:nvPr>
        </p:nvSpPr>
        <p:spPr>
          <a:xfrm>
            <a:off x="839788" y="2505075"/>
            <a:ext cx="5157787" cy="368458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1"/>
              <a:t>单击此处编辑母版文本样式</a:t>
            </a:r>
          </a:p>
        </p:txBody>
      </p:sp>
      <p:sp>
        <p:nvSpPr>
          <p:cNvPr id="6" name="内容占位符 5"/>
          <p:cNvSpPr>
            <a:spLocks noGrp="1"/>
          </p:cNvSpPr>
          <p:nvPr>
            <p:ph type="obj" sz="quarter" idx="4"/>
            <p:custDataLst>
              <p:tags r:id="rId6"/>
            </p:custDataLst>
          </p:nvPr>
        </p:nvSpPr>
        <p:spPr>
          <a:xfrm>
            <a:off x="6172200" y="2505075"/>
            <a:ext cx="5183188" cy="368458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7" name="日期占位符 6"/>
          <p:cNvSpPr>
            <a:spLocks noGrp="1"/>
          </p:cNvSpPr>
          <p:nvPr>
            <p:ph type="dt" sz="half" idx="10"/>
            <p:custDataLst>
              <p:tags r:id="rId7"/>
            </p:custDataLst>
          </p:nvPr>
        </p:nvSpPr>
        <p:spPr/>
        <p:txBody>
          <a:bodyPr/>
          <a:lstStyle/>
          <a:p>
            <a:fld id="{3B6B0086-816A-4A4B-9BB7-7426DF5B3FC3}"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内容占位符 2"/>
          <p:cNvSpPr>
            <a:spLocks noGrp="1"/>
          </p:cNvSpPr>
          <p:nvPr>
            <p:ph type="obj" idx="1"/>
            <p:custDataLst>
              <p:tags r:id="rId3"/>
            </p:custDataLst>
          </p:nvPr>
        </p:nvSpPr>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日期占位符 2"/>
          <p:cNvSpPr>
            <a:spLocks noGrp="1"/>
          </p:cNvSpPr>
          <p:nvPr>
            <p:ph type="dt" sz="half" idx="10"/>
            <p:custDataLst>
              <p:tags r:id="rId3"/>
            </p:custDataLst>
          </p:nvPr>
        </p:nvSpPr>
        <p:spPr/>
        <p:txBody>
          <a:bodyPr/>
          <a:lstStyle/>
          <a:p>
            <a:fld id="{3B6B0086-816A-4A4B-9BB7-7426DF5B3FC3}"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B6B0086-816A-4A4B-9BB7-7426DF5B3FC3}"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dirty="1"/>
              <a:t>单击此处编辑母版标题样式</a:t>
            </a:r>
          </a:p>
        </p:txBody>
      </p:sp>
      <p:sp>
        <p:nvSpPr>
          <p:cNvPr id="3" name="内容占位符 2"/>
          <p:cNvSpPr>
            <a:spLocks noGrp="1"/>
          </p:cNvSpPr>
          <p:nvPr>
            <p:ph type="obj"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1"/>
              <a:t>单击此处编辑母版文本样式</a:t>
            </a:r>
          </a:p>
        </p:txBody>
      </p:sp>
      <p:sp>
        <p:nvSpPr>
          <p:cNvPr id="5" name="日期占位符 4"/>
          <p:cNvSpPr>
            <a:spLocks noGrp="1"/>
          </p:cNvSpPr>
          <p:nvPr>
            <p:ph type="dt" sz="half" idx="10"/>
            <p:custDataLst>
              <p:tags r:id="rId5"/>
            </p:custDataLst>
          </p:nvPr>
        </p:nvSpPr>
        <p:spPr/>
        <p:txBody>
          <a:bodyPr/>
          <a:lstStyle/>
          <a:p>
            <a:fld id="{3B6B0086-816A-4A4B-9BB7-7426DF5B3FC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dirty="1"/>
              <a:t>单击此处编辑母版标题样式</a:t>
            </a:r>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1"/>
              <a:t>单击此处编辑母版文本样式</a:t>
            </a:r>
          </a:p>
        </p:txBody>
      </p:sp>
      <p:sp>
        <p:nvSpPr>
          <p:cNvPr id="5" name="日期占位符 4"/>
          <p:cNvSpPr>
            <a:spLocks noGrp="1"/>
          </p:cNvSpPr>
          <p:nvPr>
            <p:ph type="dt" sz="half" idx="10"/>
            <p:custDataLst>
              <p:tags r:id="rId5"/>
            </p:custDataLst>
          </p:nvPr>
        </p:nvSpPr>
        <p:spPr/>
        <p:txBody>
          <a:bodyPr/>
          <a:lstStyle/>
          <a:p>
            <a:fld id="{3B6B0086-816A-4A4B-9BB7-7426DF5B3FC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竖排文字占位符 2"/>
          <p:cNvSpPr>
            <a:spLocks noGrp="1"/>
          </p:cNvSpPr>
          <p:nvPr>
            <p:ph type="body" orient="vert" idx="1"/>
            <p:custDataLst>
              <p:tags r:id="rId3"/>
            </p:custDataLst>
          </p:nvPr>
        </p:nvSpPr>
        <p:spPr/>
        <p:txBody>
          <a:bodyPr vert="eaVert"/>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dirty="1"/>
              <a:t>单击此处编辑母版标题样式</a:t>
            </a:r>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chOff x="0" y="0"/>
          <a:chExt cx="0" cy="0"/>
        </a:xfrm>
      </p:grpSpPr>
    </p:spTree>
  </p:cSld>
  <p:clrMapOvr>
    <a:masterClrMapping/>
  </p:clrMapOvr>
  <p:transition spd="fast"/>
  <p:timing>
    <p:tnLst>
      <p:par>
        <p:cTn id="1" restart="never" nodeType="tmRoot"/>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dirty="1"/>
              <a:t>单击此处编辑母版标题样式</a:t>
            </a: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1"/>
              <a:t>单击此处编辑母版文本样式</a:t>
            </a:r>
          </a:p>
        </p:txBody>
      </p:sp>
      <p:sp>
        <p:nvSpPr>
          <p:cNvPr id="4" name="日期占位符 3"/>
          <p:cNvSpPr>
            <a:spLocks noGrp="1"/>
          </p:cNvSpPr>
          <p:nvPr>
            <p:ph type="dt" sz="half" idx="10"/>
            <p:custDataLst>
              <p:tags r:id="rId4"/>
            </p:custDataLst>
          </p:nvPr>
        </p:nvSpPr>
        <p:spPr/>
        <p:txBody>
          <a:body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内容占位符 2"/>
          <p:cNvSpPr>
            <a:spLocks noGrp="1"/>
          </p:cNvSpPr>
          <p:nvPr>
            <p:ph type="obj" sz="half" idx="1"/>
            <p:custDataLst>
              <p:tags r:id="rId3"/>
            </p:custDataLst>
          </p:nvPr>
        </p:nvSpPr>
        <p:spPr>
          <a:xfrm>
            <a:off x="838200" y="1825625"/>
            <a:ext cx="5181600" cy="435133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内容占位符 3"/>
          <p:cNvSpPr>
            <a:spLocks noGrp="1"/>
          </p:cNvSpPr>
          <p:nvPr>
            <p:ph type="obj" sz="half" idx="2"/>
            <p:custDataLst>
              <p:tags r:id="rId4"/>
            </p:custDataLst>
          </p:nvPr>
        </p:nvSpPr>
        <p:spPr>
          <a:xfrm>
            <a:off x="6172200" y="1825625"/>
            <a:ext cx="5181600" cy="435133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5" name="日期占位符 4"/>
          <p:cNvSpPr>
            <a:spLocks noGrp="1"/>
          </p:cNvSpPr>
          <p:nvPr>
            <p:ph type="dt" sz="half" idx="10"/>
            <p:custDataLst>
              <p:tags r:id="rId5"/>
            </p:custDataLst>
          </p:nvPr>
        </p:nvSpPr>
        <p:spPr/>
        <p:txBody>
          <a:bodyPr/>
          <a:lstStyle/>
          <a:p>
            <a:fld id="{3B6B0086-816A-4A4B-9BB7-7426DF5B3FC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dirty="1"/>
              <a:t>单击此处编辑母版标题样式</a:t>
            </a:r>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1"/>
              <a:t>单击此处编辑母版文本样式</a:t>
            </a:r>
          </a:p>
        </p:txBody>
      </p:sp>
      <p:sp>
        <p:nvSpPr>
          <p:cNvPr id="4" name="内容占位符 3"/>
          <p:cNvSpPr>
            <a:spLocks noGrp="1"/>
          </p:cNvSpPr>
          <p:nvPr>
            <p:ph type="obj" sz="half" idx="2"/>
            <p:custDataLst>
              <p:tags r:id="rId4"/>
            </p:custDataLst>
          </p:nvPr>
        </p:nvSpPr>
        <p:spPr>
          <a:xfrm>
            <a:off x="839788" y="2505075"/>
            <a:ext cx="5157787" cy="368458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1"/>
              <a:t>单击此处编辑母版文本样式</a:t>
            </a:r>
          </a:p>
        </p:txBody>
      </p:sp>
      <p:sp>
        <p:nvSpPr>
          <p:cNvPr id="6" name="内容占位符 5"/>
          <p:cNvSpPr>
            <a:spLocks noGrp="1"/>
          </p:cNvSpPr>
          <p:nvPr>
            <p:ph type="obj" sz="quarter" idx="4"/>
            <p:custDataLst>
              <p:tags r:id="rId6"/>
            </p:custDataLst>
          </p:nvPr>
        </p:nvSpPr>
        <p:spPr>
          <a:xfrm>
            <a:off x="6172200" y="2505075"/>
            <a:ext cx="5183188" cy="3684588"/>
          </a:xfrm>
        </p:spPr>
        <p:txBody>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7" name="日期占位符 6"/>
          <p:cNvSpPr>
            <a:spLocks noGrp="1"/>
          </p:cNvSpPr>
          <p:nvPr>
            <p:ph type="dt" sz="half" idx="10"/>
            <p:custDataLst>
              <p:tags r:id="rId7"/>
            </p:custDataLst>
          </p:nvPr>
        </p:nvSpPr>
        <p:spPr/>
        <p:txBody>
          <a:bodyPr/>
          <a:lstStyle/>
          <a:p>
            <a:fld id="{3B6B0086-816A-4A4B-9BB7-7426DF5B3FC3}"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1"/>
              <a:t>单击此处编辑母版标题样式</a:t>
            </a:r>
          </a:p>
        </p:txBody>
      </p:sp>
      <p:sp>
        <p:nvSpPr>
          <p:cNvPr id="3" name="日期占位符 2"/>
          <p:cNvSpPr>
            <a:spLocks noGrp="1"/>
          </p:cNvSpPr>
          <p:nvPr>
            <p:ph type="dt" sz="half" idx="10"/>
            <p:custDataLst>
              <p:tags r:id="rId3"/>
            </p:custDataLst>
          </p:nvPr>
        </p:nvSpPr>
        <p:spPr/>
        <p:txBody>
          <a:bodyPr/>
          <a:lstStyle/>
          <a:p>
            <a:fld id="{3B6B0086-816A-4A4B-9BB7-7426DF5B3FC3}"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B6B0086-816A-4A4B-9BB7-7426DF5B3FC3}"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dirty="1"/>
              <a:t>单击此处编辑母版标题样式</a:t>
            </a:r>
          </a:p>
        </p:txBody>
      </p:sp>
      <p:sp>
        <p:nvSpPr>
          <p:cNvPr id="3" name="内容占位符 2"/>
          <p:cNvSpPr>
            <a:spLocks noGrp="1"/>
          </p:cNvSpPr>
          <p:nvPr>
            <p:ph type="obj"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1"/>
              <a:t>单击此处编辑母版文本样式</a:t>
            </a:r>
          </a:p>
        </p:txBody>
      </p:sp>
      <p:sp>
        <p:nvSpPr>
          <p:cNvPr id="5" name="日期占位符 4"/>
          <p:cNvSpPr>
            <a:spLocks noGrp="1"/>
          </p:cNvSpPr>
          <p:nvPr>
            <p:ph type="dt" sz="half" idx="10"/>
            <p:custDataLst>
              <p:tags r:id="rId5"/>
            </p:custDataLst>
          </p:nvPr>
        </p:nvSpPr>
        <p:spPr/>
        <p:txBody>
          <a:bodyPr/>
          <a:lstStyle/>
          <a:p>
            <a:fld id="{3B6B0086-816A-4A4B-9BB7-7426DF5B3FC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dirty="1"/>
              <a:t>单击此处编辑母版标题样式</a:t>
            </a:r>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1"/>
              <a:t>单击此处编辑母版文本样式</a:t>
            </a:r>
          </a:p>
        </p:txBody>
      </p:sp>
      <p:sp>
        <p:nvSpPr>
          <p:cNvPr id="5" name="日期占位符 4"/>
          <p:cNvSpPr>
            <a:spLocks noGrp="1"/>
          </p:cNvSpPr>
          <p:nvPr>
            <p:ph type="dt" sz="half" idx="10"/>
            <p:custDataLst>
              <p:tags r:id="rId5"/>
            </p:custDataLst>
          </p:nvPr>
        </p:nvSpPr>
        <p:spPr/>
        <p:txBody>
          <a:bodyPr/>
          <a:lstStyle/>
          <a:p>
            <a:fld id="{3B6B0086-816A-4A4B-9BB7-7426DF5B3FC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4039D78-F4AE-414A-A15B-BEA5663DBA51}" type="slidenum">
              <a:rPr lang="zh-CN" altLang="en-US" smtClean="0"/>
              <a:t>‹#›</a:t>
            </a:fld>
            <a:endParaRPr lang="zh-CN" altLang="en-US"/>
          </a:p>
        </p:txBody>
      </p:sp>
    </p:spTree>
  </p:cSld>
  <p:clrMapOvr>
    <a:masterClrMapping/>
  </p:clrMapOvr>
  <p:transition spd="fast"/>
  <p:timing>
    <p:tnLst>
      <p:par>
        <p:cTn id="1"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ags" Target="../tags/tag58.xml" /><Relationship Id="rId16" Type="http://schemas.openxmlformats.org/officeDocument/2006/relationships/tags" Target="../tags/tag262.xml" /><Relationship Id="rId17" Type="http://schemas.openxmlformats.org/officeDocument/2006/relationships/tags" Target="../tags/tag386.xml" /><Relationship Id="rId18" Type="http://schemas.openxmlformats.org/officeDocument/2006/relationships/tags" Target="../tags/tag285.xml" /><Relationship Id="rId19" Type="http://schemas.openxmlformats.org/officeDocument/2006/relationships/tags" Target="../tags/tag226.xml" /><Relationship Id="rId2" Type="http://schemas.openxmlformats.org/officeDocument/2006/relationships/slideLayout" Target="../slideLayouts/slideLayout2.xml" /><Relationship Id="rId20" Type="http://schemas.openxmlformats.org/officeDocument/2006/relationships/tags" Target="../tags/tag8.xml" /><Relationship Id="rId23" Type="http://schemas.openxmlformats.org/officeDocument/2006/relationships/tags" Target="../tags/tag335.xml" /><Relationship Id="rId24" Type="http://schemas.openxmlformats.org/officeDocument/2006/relationships/theme" Target="../theme/theme3.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slideLayout" Target="../slideLayouts/slideLayout26.xml" /><Relationship Id="rId13" Type="http://schemas.openxmlformats.org/officeDocument/2006/relationships/tags" Target="../tags/tag258.xml" /><Relationship Id="rId14" Type="http://schemas.openxmlformats.org/officeDocument/2006/relationships/tags" Target="../tags/tag259.xml" /><Relationship Id="rId15" Type="http://schemas.openxmlformats.org/officeDocument/2006/relationships/tags" Target="../tags/tag42.xml" /><Relationship Id="rId16" Type="http://schemas.openxmlformats.org/officeDocument/2006/relationships/tags" Target="../tags/tag246.xml" /><Relationship Id="rId17" Type="http://schemas.openxmlformats.org/officeDocument/2006/relationships/tags" Target="../tags/tag334.xml" /><Relationship Id="rId18" Type="http://schemas.openxmlformats.org/officeDocument/2006/relationships/tags" Target="../tags/tag184.xml" /><Relationship Id="rId2" Type="http://schemas.openxmlformats.org/officeDocument/2006/relationships/slideLayout" Target="../slideLayouts/slideLayout16.xml" /><Relationship Id="rId21" Type="http://schemas.openxmlformats.org/officeDocument/2006/relationships/tags" Target="../tags/tag223.xml" /><Relationship Id="rId22" Type="http://schemas.openxmlformats.org/officeDocument/2006/relationships/theme" Target="../theme/theme2.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Ref idx="1001">
        <a:schemeClr val="bg1"/>
      </p:bgRef>
    </p:bg>
    <p:spTree>
      <p:nvGrpSpPr>
        <p:cNvPr id="1" name=""/>
        <p:cNvGrpSpPr/>
        <p:nvPr>
          <p:custDataLst>
            <p:tags r:id="rId15"/>
          </p:custDataLst>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p:spPr>
        <p:txBody>
          <a:bodyPr vert="horz" lIns="91440" tIns="45720" rIns="91440" bIns="45720" rtlCol="0" anchor="ctr">
            <a:normAutofit/>
          </a:bodyPr>
          <a:lstStyle/>
          <a:p>
            <a:r>
              <a:rPr lang="zh-CN" altLang="en-US" dirty="1"/>
              <a:t>单击此处编辑母版标题样式</a:t>
            </a:r>
          </a:p>
        </p:txBody>
      </p:sp>
      <p:sp>
        <p:nvSpPr>
          <p:cNvPr id="3" name="文本占位符 2"/>
          <p:cNvSpPr>
            <a:spLocks noGrp="1"/>
          </p:cNvSpPr>
          <p:nvPr>
            <p:ph type="body" idx="1"/>
            <p:custDataLst>
              <p:tags r:id="rId17"/>
            </p:custDataLst>
          </p:nvPr>
        </p:nvSpPr>
        <p:spPr>
          <a:xfrm>
            <a:off x="838200" y="1825625"/>
            <a:ext cx="10515600" cy="4351338"/>
          </a:xfrm>
          <a:prstGeom prst="rect"/>
        </p:spPr>
        <p:txBody>
          <a:bodyPr vert="horz" lIns="91440" tIns="45720" rIns="91440" bIns="45720" rtlCol="0">
            <a:normAutofit/>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2"/>
            <p:custDataLst>
              <p:tags r:id="rId18"/>
            </p:custDataLst>
          </p:nvPr>
        </p:nvSpPr>
        <p:spPr>
          <a:xfrm>
            <a:off x="838200" y="6356350"/>
            <a:ext cx="2743200" cy="365125"/>
          </a:xfrm>
          <a:prstGeom prst="rect"/>
        </p:spPr>
        <p:txBody>
          <a:bodyPr vert="horz" lIns="91440" tIns="45720" rIns="91440" bIns="45720" rtlCol="0" anchor="ctr"/>
          <a:lstStyle>
            <a:lvl1pPr algn="l">
              <a:defRPr sz="1200">
                <a:solidFill>
                  <a:schemeClr val="tx1">
                    <a:tint val="75000"/>
                  </a:schemeClr>
                </a:solidFill>
              </a:defRPr>
            </a:lvl1p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F4039D78-F4AE-414A-A15B-BEA5663DBA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fast"/>
  <p:timing>
    <p:tnLst>
      <p:par>
        <p:cTn id="1"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Ref idx="1001">
        <a:schemeClr val="bg1"/>
      </p:bgRef>
    </p:bg>
    <p:spTree>
      <p:nvGrpSpPr>
        <p:cNvPr id="1" name=""/>
        <p:cNvGrpSpPr/>
        <p:nvPr>
          <p:custDataLst>
            <p:tags r:id="rId13"/>
          </p:custDataLst>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p:spPr>
        <p:txBody>
          <a:bodyPr vert="horz" lIns="91440" tIns="45720" rIns="91440" bIns="45720" rtlCol="0" anchor="ctr">
            <a:normAutofit/>
          </a:bodyPr>
          <a:lstStyle/>
          <a:p>
            <a:r>
              <a:rPr lang="zh-CN" altLang="en-US" dirty="1"/>
              <a:t>单击此处编辑母版标题样式</a:t>
            </a:r>
          </a:p>
        </p:txBody>
      </p:sp>
      <p:sp>
        <p:nvSpPr>
          <p:cNvPr id="3" name="文本占位符 2"/>
          <p:cNvSpPr>
            <a:spLocks noGrp="1"/>
          </p:cNvSpPr>
          <p:nvPr>
            <p:ph type="body" idx="1"/>
            <p:custDataLst>
              <p:tags r:id="rId15"/>
            </p:custDataLst>
          </p:nvPr>
        </p:nvSpPr>
        <p:spPr>
          <a:xfrm>
            <a:off x="838200" y="1825625"/>
            <a:ext cx="10515600" cy="4351338"/>
          </a:xfrm>
          <a:prstGeom prst="rect"/>
        </p:spPr>
        <p:txBody>
          <a:bodyPr vert="horz" lIns="91440" tIns="45720" rIns="91440" bIns="45720" rtlCol="0">
            <a:normAutofit/>
          </a:bodyPr>
          <a:lstStyle/>
          <a:p>
            <a:pPr lvl="0"/>
            <a:r>
              <a:rPr lang="zh-CN" altLang="en-US" dirty="1"/>
              <a:t>单击此处编辑母版文本样式</a:t>
            </a:r>
          </a:p>
          <a:p>
            <a:pPr lvl="1"/>
            <a:r>
              <a:rPr lang="zh-CN" altLang="en-US" dirty="1"/>
              <a:t>二级</a:t>
            </a:r>
          </a:p>
          <a:p>
            <a:pPr lvl="2"/>
            <a:r>
              <a:rPr lang="zh-CN" altLang="en-US" dirty="1"/>
              <a:t>三级</a:t>
            </a:r>
          </a:p>
          <a:p>
            <a:pPr lvl="3"/>
            <a:r>
              <a:rPr lang="zh-CN" altLang="en-US" dirty="1"/>
              <a:t>四级</a:t>
            </a:r>
          </a:p>
          <a:p>
            <a:pPr lvl="4"/>
            <a:r>
              <a:rPr lang="zh-CN" altLang="en-US" dirty="1"/>
              <a:t>五级</a:t>
            </a:r>
          </a:p>
        </p:txBody>
      </p:sp>
      <p:sp>
        <p:nvSpPr>
          <p:cNvPr id="4" name="日期占位符 3"/>
          <p:cNvSpPr>
            <a:spLocks noGrp="1"/>
          </p:cNvSpPr>
          <p:nvPr>
            <p:ph type="dt" sz="half" idx="2"/>
            <p:custDataLst>
              <p:tags r:id="rId16"/>
            </p:custDataLst>
          </p:nvPr>
        </p:nvSpPr>
        <p:spPr>
          <a:xfrm>
            <a:off x="838200" y="6356350"/>
            <a:ext cx="2743200" cy="365125"/>
          </a:xfrm>
          <a:prstGeom prst="rect"/>
        </p:spPr>
        <p:txBody>
          <a:bodyPr vert="horz" lIns="91440" tIns="45720" rIns="91440" bIns="45720" rtlCol="0" anchor="ctr"/>
          <a:lstStyle>
            <a:lvl1pPr algn="l">
              <a:defRPr sz="1200">
                <a:solidFill>
                  <a:schemeClr val="tx1">
                    <a:tint val="75000"/>
                  </a:schemeClr>
                </a:solidFill>
              </a:defRPr>
            </a:lvl1pPr>
          </a:lstStyle>
          <a:p>
            <a:fld id="{3B6B0086-816A-4A4B-9BB7-7426DF5B3FC3}" type="datetimeFigureOut">
              <a:rPr lang="zh-CN" altLang="en-US" smtClean="0"/>
              <a:t/>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F4039D78-F4AE-414A-A15B-BEA5663DBA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spd="fast"/>
  <p:timing>
    <p:tnLst>
      <p:par>
        <p:cTn id="1"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tags" Target="../tags/tag353.xml" /><Relationship Id="rId4" Type="http://schemas.openxmlformats.org/officeDocument/2006/relationships/tags" Target="../tags/tag270.xml" /><Relationship Id="rId5" Type="http://schemas.openxmlformats.org/officeDocument/2006/relationships/tags" Target="../tags/tag189.xml" /><Relationship Id="rId6" Type="http://schemas.openxmlformats.org/officeDocument/2006/relationships/image" Target="../media/image1.png" /><Relationship Id="rId7" Type="http://schemas.openxmlformats.org/officeDocument/2006/relationships/tags" Target="../tags/tag38.xml" /><Relationship Id="rId8" Type="http://schemas.openxmlformats.org/officeDocument/2006/relationships/tags" Target="../tags/tag4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231.xml" /><Relationship Id="rId11" Type="http://schemas.openxmlformats.org/officeDocument/2006/relationships/tags" Target="../tags/tag74.xml" /><Relationship Id="rId12" Type="http://schemas.openxmlformats.org/officeDocument/2006/relationships/tags" Target="../tags/tag206.xml" /><Relationship Id="rId13" Type="http://schemas.openxmlformats.org/officeDocument/2006/relationships/tags" Target="../tags/tag4.xml" /><Relationship Id="rId14" Type="http://schemas.openxmlformats.org/officeDocument/2006/relationships/tags" Target="../tags/tag385.xml" /><Relationship Id="rId15" Type="http://schemas.openxmlformats.org/officeDocument/2006/relationships/tags" Target="../tags/tag376.xml" /><Relationship Id="rId16" Type="http://schemas.openxmlformats.org/officeDocument/2006/relationships/tags" Target="../tags/tag181.xml" /><Relationship Id="rId17" Type="http://schemas.openxmlformats.org/officeDocument/2006/relationships/tags" Target="../tags/tag224.xml" /><Relationship Id="rId18" Type="http://schemas.openxmlformats.org/officeDocument/2006/relationships/tags" Target="../tags/tag20.xml" /><Relationship Id="rId19" Type="http://schemas.openxmlformats.org/officeDocument/2006/relationships/tags" Target="../tags/tag219.xml" /><Relationship Id="rId2" Type="http://schemas.openxmlformats.org/officeDocument/2006/relationships/tags" Target="../tags/tag290.xml" /><Relationship Id="rId20" Type="http://schemas.openxmlformats.org/officeDocument/2006/relationships/tags" Target="../tags/tag272.xml" /><Relationship Id="rId21" Type="http://schemas.openxmlformats.org/officeDocument/2006/relationships/tags" Target="../tags/tag271.xml" /><Relationship Id="rId22" Type="http://schemas.openxmlformats.org/officeDocument/2006/relationships/tags" Target="../tags/tag95.xml" /><Relationship Id="rId3" Type="http://schemas.openxmlformats.org/officeDocument/2006/relationships/tags" Target="../tags/tag328.xml" /><Relationship Id="rId4" Type="http://schemas.openxmlformats.org/officeDocument/2006/relationships/tags" Target="../tags/tag371.xml" /><Relationship Id="rId5" Type="http://schemas.openxmlformats.org/officeDocument/2006/relationships/tags" Target="../tags/tag214.xml" /><Relationship Id="rId6" Type="http://schemas.openxmlformats.org/officeDocument/2006/relationships/tags" Target="../tags/tag199.xml" /><Relationship Id="rId7" Type="http://schemas.openxmlformats.org/officeDocument/2006/relationships/tags" Target="../tags/tag396.xml" /><Relationship Id="rId8" Type="http://schemas.openxmlformats.org/officeDocument/2006/relationships/tags" Target="../tags/tag388.xml" /><Relationship Id="rId9" Type="http://schemas.openxmlformats.org/officeDocument/2006/relationships/tags" Target="../tags/tag29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273.xml" /><Relationship Id="rId3" Type="http://schemas.openxmlformats.org/officeDocument/2006/relationships/tags" Target="../tags/tag241.xml" /><Relationship Id="rId4" Type="http://schemas.openxmlformats.org/officeDocument/2006/relationships/tags" Target="../tags/tag266.xml" /><Relationship Id="rId5" Type="http://schemas.openxmlformats.org/officeDocument/2006/relationships/tags" Target="../tags/tag364.xml" /><Relationship Id="rId6" Type="http://schemas.openxmlformats.org/officeDocument/2006/relationships/tags" Target="../tags/tag31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136.xml" /><Relationship Id="rId3" Type="http://schemas.openxmlformats.org/officeDocument/2006/relationships/tags" Target="../tags/tag33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244.xml" /><Relationship Id="rId3" Type="http://schemas.openxmlformats.org/officeDocument/2006/relationships/tags" Target="../tags/tag27.xml" /><Relationship Id="rId4" Type="http://schemas.openxmlformats.org/officeDocument/2006/relationships/tags" Target="../tags/tag212.xml" /><Relationship Id="rId5" Type="http://schemas.openxmlformats.org/officeDocument/2006/relationships/tags" Target="../tags/tag39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30.xml" /><Relationship Id="rId3" Type="http://schemas.openxmlformats.org/officeDocument/2006/relationships/tags" Target="../tags/tag73.xml" /><Relationship Id="rId4" Type="http://schemas.openxmlformats.org/officeDocument/2006/relationships/tags" Target="../tags/tag379.xml" /><Relationship Id="rId5" Type="http://schemas.openxmlformats.org/officeDocument/2006/relationships/tags" Target="../tags/tag39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5.xml" /><Relationship Id="rId3" Type="http://schemas.openxmlformats.org/officeDocument/2006/relationships/tags" Target="../tags/tag326.xml" /><Relationship Id="rId4" Type="http://schemas.openxmlformats.org/officeDocument/2006/relationships/tags" Target="../tags/tag298.xml" /><Relationship Id="rId5" Type="http://schemas.openxmlformats.org/officeDocument/2006/relationships/tags" Target="../tags/tag248.xml" /><Relationship Id="rId6" Type="http://schemas.openxmlformats.org/officeDocument/2006/relationships/tags" Target="../tags/tag8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148.xml" /><Relationship Id="rId11" Type="http://schemas.openxmlformats.org/officeDocument/2006/relationships/tags" Target="../tags/tag62.xml" /><Relationship Id="rId12" Type="http://schemas.openxmlformats.org/officeDocument/2006/relationships/tags" Target="../tags/tag110.xml" /><Relationship Id="rId13" Type="http://schemas.openxmlformats.org/officeDocument/2006/relationships/tags" Target="../tags/tag221.xml" /><Relationship Id="rId14" Type="http://schemas.openxmlformats.org/officeDocument/2006/relationships/tags" Target="../tags/tag347.xml" /><Relationship Id="rId15" Type="http://schemas.openxmlformats.org/officeDocument/2006/relationships/tags" Target="../tags/tag125.xml" /><Relationship Id="rId16" Type="http://schemas.openxmlformats.org/officeDocument/2006/relationships/tags" Target="../tags/tag240.xml" /><Relationship Id="rId17" Type="http://schemas.openxmlformats.org/officeDocument/2006/relationships/tags" Target="../tags/tag361.xml" /><Relationship Id="rId18" Type="http://schemas.openxmlformats.org/officeDocument/2006/relationships/tags" Target="../tags/tag187.xml" /><Relationship Id="rId19" Type="http://schemas.openxmlformats.org/officeDocument/2006/relationships/tags" Target="../tags/tag275.xml" /><Relationship Id="rId2" Type="http://schemas.openxmlformats.org/officeDocument/2006/relationships/notesSlide" Target="../notesSlides/notesSlide6.xml" /><Relationship Id="rId3" Type="http://schemas.openxmlformats.org/officeDocument/2006/relationships/tags" Target="../tags/tag352.xml" /><Relationship Id="rId4" Type="http://schemas.openxmlformats.org/officeDocument/2006/relationships/tags" Target="../tags/tag263.xml" /><Relationship Id="rId5" Type="http://schemas.openxmlformats.org/officeDocument/2006/relationships/tags" Target="../tags/tag22.xml" /><Relationship Id="rId6" Type="http://schemas.openxmlformats.org/officeDocument/2006/relationships/tags" Target="../tags/tag195.xml" /><Relationship Id="rId7" Type="http://schemas.openxmlformats.org/officeDocument/2006/relationships/tags" Target="../tags/tag313.xml" /><Relationship Id="rId8" Type="http://schemas.openxmlformats.org/officeDocument/2006/relationships/tags" Target="../tags/tag239.xml" /><Relationship Id="rId9" Type="http://schemas.openxmlformats.org/officeDocument/2006/relationships/tags" Target="../tags/tag7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382.xml" /><Relationship Id="rId3" Type="http://schemas.openxmlformats.org/officeDocument/2006/relationships/tags" Target="../tags/tag256.xml" /><Relationship Id="rId4" Type="http://schemas.openxmlformats.org/officeDocument/2006/relationships/tags" Target="../tags/tag78.xml" /><Relationship Id="rId5" Type="http://schemas.openxmlformats.org/officeDocument/2006/relationships/tags" Target="../tags/tag409.xml" /><Relationship Id="rId6" Type="http://schemas.openxmlformats.org/officeDocument/2006/relationships/tags" Target="../tags/tag35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tags" Target="../tags/tag111.xml" /><Relationship Id="rId11" Type="http://schemas.openxmlformats.org/officeDocument/2006/relationships/image" Target="../media/image2.png" /><Relationship Id="rId12" Type="http://schemas.openxmlformats.org/officeDocument/2006/relationships/tags" Target="../tags/tag92.xml" /><Relationship Id="rId13" Type="http://schemas.openxmlformats.org/officeDocument/2006/relationships/tags" Target="../tags/tag316.xml" /><Relationship Id="rId14" Type="http://schemas.openxmlformats.org/officeDocument/2006/relationships/tags" Target="../tags/tag218.xml" /><Relationship Id="rId15" Type="http://schemas.openxmlformats.org/officeDocument/2006/relationships/tags" Target="../tags/tag267.xml" /><Relationship Id="rId2" Type="http://schemas.openxmlformats.org/officeDocument/2006/relationships/tags" Target="../tags/tag235.xml" /><Relationship Id="rId3" Type="http://schemas.openxmlformats.org/officeDocument/2006/relationships/tags" Target="../tags/tag140.xml" /><Relationship Id="rId4" Type="http://schemas.openxmlformats.org/officeDocument/2006/relationships/tags" Target="../tags/tag65.xml" /><Relationship Id="rId5" Type="http://schemas.openxmlformats.org/officeDocument/2006/relationships/image" Target="../media/image3.jpeg" /><Relationship Id="rId6" Type="http://schemas.openxmlformats.org/officeDocument/2006/relationships/tags" Target="../tags/tag164.xml" /><Relationship Id="rId7" Type="http://schemas.openxmlformats.org/officeDocument/2006/relationships/tags" Target="../tags/tag319.xml" /><Relationship Id="rId8" Type="http://schemas.openxmlformats.org/officeDocument/2006/relationships/tags" Target="../tags/tag93.xml" /><Relationship Id="rId9" Type="http://schemas.openxmlformats.org/officeDocument/2006/relationships/image" Target="../media/image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21.xml" /><Relationship Id="rId3" Type="http://schemas.openxmlformats.org/officeDocument/2006/relationships/image" Target="../media/image5.jpeg" /><Relationship Id="rId4" Type="http://schemas.openxmlformats.org/officeDocument/2006/relationships/tags" Target="../tags/tag227.xml" /><Relationship Id="rId5" Type="http://schemas.openxmlformats.org/officeDocument/2006/relationships/tags" Target="../tags/tag344.xml" /><Relationship Id="rId6" Type="http://schemas.openxmlformats.org/officeDocument/2006/relationships/tags" Target="../tags/tag12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282.xml" /><Relationship Id="rId3" Type="http://schemas.openxmlformats.org/officeDocument/2006/relationships/tags" Target="../tags/tag201.xml" /><Relationship Id="rId4" Type="http://schemas.openxmlformats.org/officeDocument/2006/relationships/tags" Target="../tags/tag5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19.xml" /><Relationship Id="rId3" Type="http://schemas.openxmlformats.org/officeDocument/2006/relationships/tags" Target="../tags/tag11.xml" /><Relationship Id="rId4" Type="http://schemas.openxmlformats.org/officeDocument/2006/relationships/tags" Target="../tags/tag10.xml" /><Relationship Id="rId5" Type="http://schemas.openxmlformats.org/officeDocument/2006/relationships/image" Target="../media/image6.png" /><Relationship Id="rId6" Type="http://schemas.openxmlformats.org/officeDocument/2006/relationships/tags" Target="../tags/tag377.xml" /><Relationship Id="rId7" Type="http://schemas.openxmlformats.org/officeDocument/2006/relationships/tags" Target="../tags/tag34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tags" Target="../tags/tag144.xml" /><Relationship Id="rId11" Type="http://schemas.openxmlformats.org/officeDocument/2006/relationships/image" Target="../media/image2.png" /><Relationship Id="rId12" Type="http://schemas.openxmlformats.org/officeDocument/2006/relationships/tags" Target="../tags/tag211.xml" /><Relationship Id="rId13" Type="http://schemas.openxmlformats.org/officeDocument/2006/relationships/tags" Target="../tags/tag70.xml" /><Relationship Id="rId14" Type="http://schemas.openxmlformats.org/officeDocument/2006/relationships/tags" Target="../tags/tag152.xml" /><Relationship Id="rId15" Type="http://schemas.openxmlformats.org/officeDocument/2006/relationships/tags" Target="../tags/tag68.xml" /><Relationship Id="rId16" Type="http://schemas.openxmlformats.org/officeDocument/2006/relationships/tags" Target="../tags/tag104.xml" /><Relationship Id="rId17" Type="http://schemas.openxmlformats.org/officeDocument/2006/relationships/tags" Target="../tags/tag400.xml" /><Relationship Id="rId18" Type="http://schemas.openxmlformats.org/officeDocument/2006/relationships/tags" Target="../tags/tag296.xml" /><Relationship Id="rId19" Type="http://schemas.openxmlformats.org/officeDocument/2006/relationships/tags" Target="../tags/tag283.xml" /><Relationship Id="rId2" Type="http://schemas.openxmlformats.org/officeDocument/2006/relationships/tags" Target="../tags/tag138.xml" /><Relationship Id="rId20" Type="http://schemas.openxmlformats.org/officeDocument/2006/relationships/tags" Target="../tags/tag255.xml" /><Relationship Id="rId3" Type="http://schemas.openxmlformats.org/officeDocument/2006/relationships/tags" Target="../tags/tag217.xml" /><Relationship Id="rId4" Type="http://schemas.openxmlformats.org/officeDocument/2006/relationships/tags" Target="../tags/tag113.xml" /><Relationship Id="rId5" Type="http://schemas.openxmlformats.org/officeDocument/2006/relationships/image" Target="../media/image3.jpeg" /><Relationship Id="rId6" Type="http://schemas.openxmlformats.org/officeDocument/2006/relationships/tags" Target="../tags/tag404.xml" /><Relationship Id="rId7" Type="http://schemas.openxmlformats.org/officeDocument/2006/relationships/tags" Target="../tags/tag202.xml" /><Relationship Id="rId8" Type="http://schemas.openxmlformats.org/officeDocument/2006/relationships/tags" Target="../tags/tag49.xml" /><Relationship Id="rId9" Type="http://schemas.openxmlformats.org/officeDocument/2006/relationships/image" Target="../media/image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4.xml" /><Relationship Id="rId11" Type="http://schemas.openxmlformats.org/officeDocument/2006/relationships/image" Target="../media/image2.png" /><Relationship Id="rId12" Type="http://schemas.openxmlformats.org/officeDocument/2006/relationships/tags" Target="../tags/tag243.xml" /><Relationship Id="rId13" Type="http://schemas.openxmlformats.org/officeDocument/2006/relationships/tags" Target="../tags/tag277.xml" /><Relationship Id="rId14" Type="http://schemas.openxmlformats.org/officeDocument/2006/relationships/tags" Target="../tags/tag147.xml" /><Relationship Id="rId15" Type="http://schemas.openxmlformats.org/officeDocument/2006/relationships/tags" Target="../tags/tag34.xml" /><Relationship Id="rId2" Type="http://schemas.openxmlformats.org/officeDocument/2006/relationships/tags" Target="../tags/tag278.xml" /><Relationship Id="rId3" Type="http://schemas.openxmlformats.org/officeDocument/2006/relationships/tags" Target="../tags/tag306.xml" /><Relationship Id="rId4" Type="http://schemas.openxmlformats.org/officeDocument/2006/relationships/tags" Target="../tags/tag57.xml" /><Relationship Id="rId5" Type="http://schemas.openxmlformats.org/officeDocument/2006/relationships/image" Target="../media/image3.jpeg" /><Relationship Id="rId6" Type="http://schemas.openxmlformats.org/officeDocument/2006/relationships/tags" Target="../tags/tag130.xml" /><Relationship Id="rId7" Type="http://schemas.openxmlformats.org/officeDocument/2006/relationships/tags" Target="../tags/tag269.xml" /><Relationship Id="rId8" Type="http://schemas.openxmlformats.org/officeDocument/2006/relationships/tags" Target="../tags/tag354.xml" /><Relationship Id="rId9" Type="http://schemas.openxmlformats.org/officeDocument/2006/relationships/image" Target="../media/image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63.xml" /><Relationship Id="rId3" Type="http://schemas.openxmlformats.org/officeDocument/2006/relationships/tags" Target="../tags/tag351.xml" /><Relationship Id="rId4" Type="http://schemas.openxmlformats.org/officeDocument/2006/relationships/image" Target="../media/image6.png" /><Relationship Id="rId5" Type="http://schemas.openxmlformats.org/officeDocument/2006/relationships/tags" Target="../tags/tag311.xml" /><Relationship Id="rId6" Type="http://schemas.openxmlformats.org/officeDocument/2006/relationships/tags" Target="../tags/tag401.xml" /><Relationship Id="rId7" Type="http://schemas.openxmlformats.org/officeDocument/2006/relationships/tags" Target="../tags/tag182.xml" /><Relationship Id="rId8" Type="http://schemas.openxmlformats.org/officeDocument/2006/relationships/tags" Target="../tags/tag320.xml" /><Relationship Id="rId9" Type="http://schemas.openxmlformats.org/officeDocument/2006/relationships/tags" Target="../tags/tag17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tags" Target="../tags/tag151.xml" /><Relationship Id="rId11" Type="http://schemas.openxmlformats.org/officeDocument/2006/relationships/image" Target="../media/image2.png" /><Relationship Id="rId12" Type="http://schemas.openxmlformats.org/officeDocument/2006/relationships/tags" Target="../tags/tag150.xml" /><Relationship Id="rId13" Type="http://schemas.openxmlformats.org/officeDocument/2006/relationships/tags" Target="../tags/tag44.xml" /><Relationship Id="rId14" Type="http://schemas.openxmlformats.org/officeDocument/2006/relationships/tags" Target="../tags/tag162.xml" /><Relationship Id="rId15" Type="http://schemas.openxmlformats.org/officeDocument/2006/relationships/tags" Target="../tags/tag236.xml" /><Relationship Id="rId16" Type="http://schemas.openxmlformats.org/officeDocument/2006/relationships/tags" Target="../tags/tag172.xml" /><Relationship Id="rId17" Type="http://schemas.openxmlformats.org/officeDocument/2006/relationships/tags" Target="../tags/tag260.xml" /><Relationship Id="rId2" Type="http://schemas.openxmlformats.org/officeDocument/2006/relationships/tags" Target="../tags/tag349.xml" /><Relationship Id="rId3" Type="http://schemas.openxmlformats.org/officeDocument/2006/relationships/tags" Target="../tags/tag279.xml" /><Relationship Id="rId4" Type="http://schemas.openxmlformats.org/officeDocument/2006/relationships/tags" Target="../tags/tag253.xml" /><Relationship Id="rId5" Type="http://schemas.openxmlformats.org/officeDocument/2006/relationships/image" Target="../media/image3.jpeg" /><Relationship Id="rId6" Type="http://schemas.openxmlformats.org/officeDocument/2006/relationships/tags" Target="../tags/tag101.xml" /><Relationship Id="rId7" Type="http://schemas.openxmlformats.org/officeDocument/2006/relationships/tags" Target="../tags/tag191.xml" /><Relationship Id="rId8" Type="http://schemas.openxmlformats.org/officeDocument/2006/relationships/tags" Target="../tags/tag47.xml" /><Relationship Id="rId9" Type="http://schemas.openxmlformats.org/officeDocument/2006/relationships/image" Target="../media/image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53.xml" /><Relationship Id="rId11" Type="http://schemas.openxmlformats.org/officeDocument/2006/relationships/image" Target="../media/image7.png" /><Relationship Id="rId12" Type="http://schemas.openxmlformats.org/officeDocument/2006/relationships/tags" Target="../tags/tag26.xml" /><Relationship Id="rId13" Type="http://schemas.openxmlformats.org/officeDocument/2006/relationships/tags" Target="../tags/tag372.xml" /><Relationship Id="rId14" Type="http://schemas.openxmlformats.org/officeDocument/2006/relationships/image" Target="../media/image8.jpeg" /><Relationship Id="rId15" Type="http://schemas.openxmlformats.org/officeDocument/2006/relationships/tags" Target="../tags/tag23.xml" /><Relationship Id="rId16" Type="http://schemas.openxmlformats.org/officeDocument/2006/relationships/image" Target="../media/image9.jpeg" /><Relationship Id="rId17" Type="http://schemas.openxmlformats.org/officeDocument/2006/relationships/tags" Target="../tags/tag149.xml" /><Relationship Id="rId18" Type="http://schemas.openxmlformats.org/officeDocument/2006/relationships/tags" Target="../tags/tag24.xml" /><Relationship Id="rId2" Type="http://schemas.openxmlformats.org/officeDocument/2006/relationships/tags" Target="../tags/tag373.xml" /><Relationship Id="rId3" Type="http://schemas.openxmlformats.org/officeDocument/2006/relationships/tags" Target="../tags/tag114.xml" /><Relationship Id="rId4" Type="http://schemas.openxmlformats.org/officeDocument/2006/relationships/tags" Target="../tags/tag79.xml" /><Relationship Id="rId5" Type="http://schemas.openxmlformats.org/officeDocument/2006/relationships/image" Target="../media/image3.jpeg" /><Relationship Id="rId6" Type="http://schemas.openxmlformats.org/officeDocument/2006/relationships/tags" Target="../tags/tag13.xml" /><Relationship Id="rId7" Type="http://schemas.openxmlformats.org/officeDocument/2006/relationships/tags" Target="../tags/tag332.xml" /><Relationship Id="rId8" Type="http://schemas.openxmlformats.org/officeDocument/2006/relationships/tags" Target="../tags/tag156.xml" /><Relationship Id="rId9" Type="http://schemas.openxmlformats.org/officeDocument/2006/relationships/image" Target="../media/image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171.xml" /><Relationship Id="rId3" Type="http://schemas.openxmlformats.org/officeDocument/2006/relationships/tags" Target="../tags/tag314.xml" /><Relationship Id="rId4" Type="http://schemas.openxmlformats.org/officeDocument/2006/relationships/tags" Target="../tags/tag30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168.xml" /><Relationship Id="rId3" Type="http://schemas.openxmlformats.org/officeDocument/2006/relationships/tags" Target="../tags/tag370.xml" /><Relationship Id="rId4" Type="http://schemas.openxmlformats.org/officeDocument/2006/relationships/tags" Target="../tags/tag10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10.png" /><Relationship Id="rId11" Type="http://schemas.openxmlformats.org/officeDocument/2006/relationships/tags" Target="../tags/tag274.xml" /><Relationship Id="rId12" Type="http://schemas.openxmlformats.org/officeDocument/2006/relationships/tags" Target="../tags/tag397.xml" /><Relationship Id="rId2" Type="http://schemas.openxmlformats.org/officeDocument/2006/relationships/notesSlide" Target="../notesSlides/notesSlide2.xml" /><Relationship Id="rId3" Type="http://schemas.openxmlformats.org/officeDocument/2006/relationships/tags" Target="../tags/tag192.xml" /><Relationship Id="rId4" Type="http://schemas.openxmlformats.org/officeDocument/2006/relationships/image" Target="../media/image11.jpeg" /><Relationship Id="rId5" Type="http://schemas.openxmlformats.org/officeDocument/2006/relationships/tags" Target="../tags/tag209.xml" /><Relationship Id="rId6" Type="http://schemas.openxmlformats.org/officeDocument/2006/relationships/tags" Target="../tags/tag368.xml" /><Relationship Id="rId7" Type="http://schemas.openxmlformats.org/officeDocument/2006/relationships/tags" Target="../tags/tag242.xml" /><Relationship Id="rId8" Type="http://schemas.openxmlformats.org/officeDocument/2006/relationships/tags" Target="../tags/tag90.xml" /><Relationship Id="rId9" Type="http://schemas.openxmlformats.org/officeDocument/2006/relationships/tags" Target="../tags/tag14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tags" Target="../tags/tag324.xml" /><Relationship Id="rId4" Type="http://schemas.openxmlformats.org/officeDocument/2006/relationships/image" Target="../media/image11.jpeg" /><Relationship Id="rId5" Type="http://schemas.openxmlformats.org/officeDocument/2006/relationships/tags" Target="../tags/tag338.xml" /><Relationship Id="rId6" Type="http://schemas.openxmlformats.org/officeDocument/2006/relationships/tags" Target="../tags/tag365.xml" /><Relationship Id="rId7" Type="http://schemas.openxmlformats.org/officeDocument/2006/relationships/tags" Target="../tags/tag251.xml" /><Relationship Id="rId8" Type="http://schemas.openxmlformats.org/officeDocument/2006/relationships/image" Target="../media/image12.png" /><Relationship Id="rId9" Type="http://schemas.openxmlformats.org/officeDocument/2006/relationships/tags" Target="../tags/tag11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303.xml" /><Relationship Id="rId11" Type="http://schemas.openxmlformats.org/officeDocument/2006/relationships/tags" Target="../tags/tag384.xml" /><Relationship Id="rId12" Type="http://schemas.openxmlformats.org/officeDocument/2006/relationships/tags" Target="../tags/tag50.xml" /><Relationship Id="rId13" Type="http://schemas.openxmlformats.org/officeDocument/2006/relationships/tags" Target="../tags/tag139.xml" /><Relationship Id="rId14" Type="http://schemas.openxmlformats.org/officeDocument/2006/relationships/tags" Target="../tags/tag294.xml" /><Relationship Id="rId15" Type="http://schemas.openxmlformats.org/officeDocument/2006/relationships/tags" Target="../tags/tag89.xml" /><Relationship Id="rId16" Type="http://schemas.openxmlformats.org/officeDocument/2006/relationships/tags" Target="../tags/tag215.xml" /><Relationship Id="rId17" Type="http://schemas.openxmlformats.org/officeDocument/2006/relationships/tags" Target="../tags/tag146.xml" /><Relationship Id="rId18" Type="http://schemas.openxmlformats.org/officeDocument/2006/relationships/tags" Target="../tags/tag207.xml" /><Relationship Id="rId2" Type="http://schemas.openxmlformats.org/officeDocument/2006/relationships/tags" Target="../tags/tag108.xml" /><Relationship Id="rId3" Type="http://schemas.openxmlformats.org/officeDocument/2006/relationships/tags" Target="../tags/tag374.xml" /><Relationship Id="rId4" Type="http://schemas.openxmlformats.org/officeDocument/2006/relationships/tags" Target="../tags/tag84.xml" /><Relationship Id="rId5" Type="http://schemas.openxmlformats.org/officeDocument/2006/relationships/tags" Target="../tags/tag12.xml" /><Relationship Id="rId6" Type="http://schemas.openxmlformats.org/officeDocument/2006/relationships/tags" Target="../tags/tag358.xml" /><Relationship Id="rId7" Type="http://schemas.openxmlformats.org/officeDocument/2006/relationships/tags" Target="../tags/tag234.xml" /><Relationship Id="rId8" Type="http://schemas.openxmlformats.org/officeDocument/2006/relationships/tags" Target="../tags/tag98.xml" /><Relationship Id="rId9" Type="http://schemas.openxmlformats.org/officeDocument/2006/relationships/tags" Target="../tags/tag35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38.xml" /><Relationship Id="rId3" Type="http://schemas.openxmlformats.org/officeDocument/2006/relationships/tags" Target="../tags/tag381.xml" /><Relationship Id="rId4" Type="http://schemas.openxmlformats.org/officeDocument/2006/relationships/image" Target="../media/image13.jpeg" /><Relationship Id="rId5" Type="http://schemas.openxmlformats.org/officeDocument/2006/relationships/tags" Target="../tags/tag359.xml" /><Relationship Id="rId6" Type="http://schemas.openxmlformats.org/officeDocument/2006/relationships/tags" Target="../tags/tag25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tags" Target="../tags/tag54.xml" /><Relationship Id="rId4" Type="http://schemas.openxmlformats.org/officeDocument/2006/relationships/tags" Target="../tags/tag216.xml" /><Relationship Id="rId5" Type="http://schemas.openxmlformats.org/officeDocument/2006/relationships/tags" Target="../tags/tag237.xml" /><Relationship Id="rId6" Type="http://schemas.openxmlformats.org/officeDocument/2006/relationships/tags" Target="../tags/tag17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394.xml" /><Relationship Id="rId2" Type="http://schemas.openxmlformats.org/officeDocument/2006/relationships/tags" Target="../tags/tag180.xml" /><Relationship Id="rId3" Type="http://schemas.openxmlformats.org/officeDocument/2006/relationships/tags" Target="../tags/tag60.xml" /><Relationship Id="rId4" Type="http://schemas.openxmlformats.org/officeDocument/2006/relationships/tags" Target="../tags/tag143.xml" /><Relationship Id="rId5" Type="http://schemas.openxmlformats.org/officeDocument/2006/relationships/tags" Target="../tags/tag312.xml" /><Relationship Id="rId6" Type="http://schemas.openxmlformats.org/officeDocument/2006/relationships/tags" Target="../tags/tag317.xml" /><Relationship Id="rId7" Type="http://schemas.openxmlformats.org/officeDocument/2006/relationships/tags" Target="../tags/tag265.xml" /><Relationship Id="rId8" Type="http://schemas.openxmlformats.org/officeDocument/2006/relationships/tags" Target="../tags/tag102.xml" /><Relationship Id="rId9" Type="http://schemas.openxmlformats.org/officeDocument/2006/relationships/tags" Target="../tags/tag20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346.xml" /><Relationship Id="rId11" Type="http://schemas.openxmlformats.org/officeDocument/2006/relationships/tags" Target="../tags/tag66.xml" /><Relationship Id="rId12" Type="http://schemas.openxmlformats.org/officeDocument/2006/relationships/tags" Target="../tags/tag276.xml" /><Relationship Id="rId13" Type="http://schemas.openxmlformats.org/officeDocument/2006/relationships/tags" Target="../tags/tag339.xml" /><Relationship Id="rId14" Type="http://schemas.openxmlformats.org/officeDocument/2006/relationships/tags" Target="../tags/tag48.xml" /><Relationship Id="rId15" Type="http://schemas.openxmlformats.org/officeDocument/2006/relationships/tags" Target="../tags/tag134.xml" /><Relationship Id="rId16" Type="http://schemas.openxmlformats.org/officeDocument/2006/relationships/tags" Target="../tags/tag366.xml" /><Relationship Id="rId17" Type="http://schemas.openxmlformats.org/officeDocument/2006/relationships/tags" Target="../tags/tag82.xml" /><Relationship Id="rId18" Type="http://schemas.openxmlformats.org/officeDocument/2006/relationships/tags" Target="../tags/tag6.xml" /><Relationship Id="rId19" Type="http://schemas.openxmlformats.org/officeDocument/2006/relationships/tags" Target="../tags/tag107.xml" /><Relationship Id="rId2" Type="http://schemas.openxmlformats.org/officeDocument/2006/relationships/tags" Target="../tags/tag5.xml" /><Relationship Id="rId20" Type="http://schemas.openxmlformats.org/officeDocument/2006/relationships/tags" Target="../tags/tag188.xml" /><Relationship Id="rId21" Type="http://schemas.openxmlformats.org/officeDocument/2006/relationships/tags" Target="../tags/tag411.xml" /><Relationship Id="rId22" Type="http://schemas.openxmlformats.org/officeDocument/2006/relationships/tags" Target="../tags/tag112.xml" /><Relationship Id="rId23" Type="http://schemas.openxmlformats.org/officeDocument/2006/relationships/tags" Target="../tags/tag323.xml" /><Relationship Id="rId24" Type="http://schemas.openxmlformats.org/officeDocument/2006/relationships/tags" Target="../tags/tag63.xml" /><Relationship Id="rId3" Type="http://schemas.openxmlformats.org/officeDocument/2006/relationships/tags" Target="../tags/tag288.xml" /><Relationship Id="rId4" Type="http://schemas.openxmlformats.org/officeDocument/2006/relationships/tags" Target="../tags/tag286.xml" /><Relationship Id="rId5" Type="http://schemas.openxmlformats.org/officeDocument/2006/relationships/tags" Target="../tags/tag3.xml" /><Relationship Id="rId6" Type="http://schemas.openxmlformats.org/officeDocument/2006/relationships/tags" Target="../tags/tag342.xml" /><Relationship Id="rId7" Type="http://schemas.openxmlformats.org/officeDocument/2006/relationships/tags" Target="../tags/tag281.xml" /><Relationship Id="rId8" Type="http://schemas.openxmlformats.org/officeDocument/2006/relationships/tags" Target="../tags/tag337.xml" /><Relationship Id="rId9" Type="http://schemas.openxmlformats.org/officeDocument/2006/relationships/tags" Target="../tags/tag11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8" name="TextBox 8"/>
          <p:cNvSpPr txBox="1">
            <a:spLocks noChangeArrowheads="1"/>
          </p:cNvSpPr>
          <p:nvPr>
            <p:custDataLst>
              <p:tags r:id="rId4"/>
            </p:custDataLst>
          </p:nvPr>
        </p:nvSpPr>
        <p:spPr>
          <a:xfrm>
            <a:off x="696711" y="805803"/>
            <a:ext cx="3254720" cy="492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endParaRPr lang="zh-CN" altLang="en-US" sz="3200">
              <a:solidFill>
                <a:srgbClr val="769867"/>
              </a:solidFill>
              <a:latin typeface="方正细谭黑简体" panose="02000000000000000000" pitchFamily="2" charset="-122"/>
              <a:ea typeface="方正细谭黑简体" panose="02000000000000000000" pitchFamily="2" charset="-122"/>
              <a:sym typeface="Arial" panose="020b0604020202020204" pitchFamily="34" charset="0"/>
            </a:endParaRPr>
          </a:p>
        </p:txBody>
      </p:sp>
      <p:sp>
        <p:nvSpPr>
          <p:cNvPr id="29" name="文本框 12"/>
          <p:cNvSpPr txBox="1"/>
          <p:nvPr>
            <p:custDataLst>
              <p:tags r:id="rId5"/>
            </p:custDataLst>
          </p:nvPr>
        </p:nvSpPr>
        <p:spPr>
          <a:xfrm>
            <a:off x="4436528" y="874295"/>
            <a:ext cx="6963532" cy="2306955"/>
          </a:xfrm>
          <a:prstGeom prst="rect"/>
          <a:noFill/>
        </p:spPr>
        <p:txBody>
          <a:bodyPr wrap="square" rtlCol="0">
            <a:spAutoFit/>
          </a:bodyPr>
          <a:lstStyle/>
          <a:p>
            <a:pPr>
              <a:lnSpc>
                <a:spcPct val="150000"/>
              </a:lnSpc>
            </a:pPr>
            <a:r>
              <a:rPr lang="en-US" altLang="zh-CN" sz="2400" dirty="1" smtClean="0">
                <a:latin typeface="黑体" panose="02010609060101010101" pitchFamily="49" charset="-122"/>
                <a:ea typeface="黑体" panose="02010609060101010101" pitchFamily="49" charset="-122"/>
              </a:rPr>
              <a:t>    </a:t>
            </a:r>
            <a:r>
              <a:rPr lang="zh-CN" altLang="zh-CN" sz="2400" dirty="1" smtClean="0">
                <a:latin typeface="黑体" panose="02010609060101010101" pitchFamily="49" charset="-122"/>
                <a:ea typeface="黑体" panose="02010609060101010101" pitchFamily="49" charset="-122"/>
              </a:rPr>
              <a:t>在《摔跤吧！爸爸》这部电影中，男主角阿米尔</a:t>
            </a:r>
            <a:r>
              <a:rPr lang="en-US" altLang="zh-CN" sz="2400" dirty="1" smtClean="0">
                <a:latin typeface="黑体" panose="02010609060101010101" pitchFamily="49" charset="-122"/>
                <a:ea typeface="黑体" panose="02010609060101010101" pitchFamily="49" charset="-122"/>
              </a:rPr>
              <a:t>·</a:t>
            </a:r>
            <a:r>
              <a:rPr lang="zh-CN" altLang="zh-CN" sz="2400" dirty="1" smtClean="0">
                <a:latin typeface="黑体" panose="02010609060101010101" pitchFamily="49" charset="-122"/>
                <a:ea typeface="黑体" panose="02010609060101010101" pitchFamily="49" charset="-122"/>
              </a:rPr>
              <a:t>汗为塑造形象先增肥</a:t>
            </a:r>
            <a:r>
              <a:rPr lang="en-US" altLang="zh-CN" sz="2400" dirty="1" smtClean="0">
                <a:latin typeface="黑体" panose="02010609060101010101" pitchFamily="49" charset="-122"/>
                <a:ea typeface="黑体" panose="02010609060101010101" pitchFamily="49" charset="-122"/>
              </a:rPr>
              <a:t>28</a:t>
            </a:r>
            <a:r>
              <a:rPr lang="zh-CN" altLang="zh-CN" sz="2400" dirty="1" smtClean="0">
                <a:latin typeface="黑体" panose="02010609060101010101" pitchFamily="49" charset="-122"/>
                <a:ea typeface="黑体" panose="02010609060101010101" pitchFamily="49" charset="-122"/>
              </a:rPr>
              <a:t>公斤再暴瘦</a:t>
            </a:r>
            <a:r>
              <a:rPr lang="en-US" altLang="zh-CN" sz="2400" dirty="1" smtClean="0">
                <a:latin typeface="黑体" panose="02010609060101010101" pitchFamily="49" charset="-122"/>
                <a:ea typeface="黑体" panose="02010609060101010101" pitchFamily="49" charset="-122"/>
              </a:rPr>
              <a:t>25</a:t>
            </a:r>
            <a:r>
              <a:rPr lang="zh-CN" altLang="zh-CN" sz="2400" dirty="1" smtClean="0">
                <a:latin typeface="黑体" panose="02010609060101010101" pitchFamily="49" charset="-122"/>
                <a:ea typeface="黑体" panose="02010609060101010101" pitchFamily="49" charset="-122"/>
              </a:rPr>
              <a:t>公斤，只为了拍好适应不同年龄的角色。不过，为了一部</a:t>
            </a:r>
            <a:r>
              <a:rPr lang="zh-CN" altLang="en-US" sz="2400" dirty="1" smtClean="0">
                <a:latin typeface="黑体" panose="02010609060101010101" pitchFamily="49" charset="-122"/>
                <a:ea typeface="黑体" panose="02010609060101010101" pitchFamily="49" charset="-122"/>
              </a:rPr>
              <a:t>电</a:t>
            </a:r>
            <a:r>
              <a:rPr lang="zh-CN" altLang="zh-CN" sz="2400" dirty="1" smtClean="0">
                <a:latin typeface="黑体" panose="02010609060101010101" pitchFamily="49" charset="-122"/>
                <a:ea typeface="黑体" panose="02010609060101010101" pitchFamily="49" charset="-122"/>
              </a:rPr>
              <a:t>影付出如此努力，你们觉得是否有此必要呢？</a:t>
            </a:r>
            <a:endParaRPr lang="zh-CN" altLang="en-US" sz="2400">
              <a:solidFill>
                <a:schemeClr val="bg1">
                  <a:lumMod val="50000"/>
                </a:schemeClr>
              </a:solidFill>
              <a:latin typeface="黑体" panose="02010609060101010101" pitchFamily="49" charset="-122"/>
              <a:ea typeface="黑体" panose="02010609060101010101" pitchFamily="49" charset="-122"/>
              <a:cs typeface="+mn-ea"/>
              <a:sym typeface="+mn-lt"/>
            </a:endParaRPr>
          </a:p>
        </p:txBody>
      </p:sp>
      <p:pic>
        <p:nvPicPr>
          <p:cNvPr id="1026" name="Picture 2"/>
          <p:cNvPicPr>
            <a:picLocks noChangeAspect="1" noChangeArrowheads="1"/>
          </p:cNvPicPr>
          <p:nvPr>
            <p:custDataLst>
              <p:tags r:id="rId7"/>
            </p:custDataLst>
          </p:nvPr>
        </p:nvPicPr>
        <p:blipFill>
          <a:blip xmlns:r="http://schemas.openxmlformats.org/officeDocument/2006/relationships" r:embed="rId6"/>
          <a:srcRect/>
          <a:stretch>
            <a:fillRect/>
          </a:stretch>
        </p:blipFill>
        <p:spPr>
          <a:xfrm>
            <a:off x="1118406" y="739609"/>
            <a:ext cx="3121074" cy="5258428"/>
          </a:xfrm>
          <a:prstGeom prst="rect"/>
          <a:noFill/>
          <a:ln w="9525">
            <a:noFill/>
            <a:miter lim="800000"/>
          </a:ln>
        </p:spPr>
      </p:pic>
      <p:sp>
        <p:nvSpPr>
          <p:cNvPr id="30" name="文本框 12"/>
          <p:cNvSpPr txBox="1"/>
          <p:nvPr>
            <p:custDataLst>
              <p:tags r:id="rId8"/>
            </p:custDataLst>
          </p:nvPr>
        </p:nvSpPr>
        <p:spPr>
          <a:xfrm>
            <a:off x="4435103" y="3213985"/>
            <a:ext cx="6963532" cy="2306955"/>
          </a:xfrm>
          <a:prstGeom prst="rect"/>
          <a:noFill/>
        </p:spPr>
        <p:txBody>
          <a:bodyPr wrap="square" rtlCol="0">
            <a:spAutoFit/>
          </a:bodyPr>
          <a:lstStyle/>
          <a:p>
            <a:pPr>
              <a:lnSpc>
                <a:spcPct val="150000"/>
              </a:lnSpc>
            </a:pPr>
            <a:r>
              <a:rPr lang="en-US" altLang="zh-CN" sz="2400" dirty="1" smtClean="0">
                <a:latin typeface="黑体" panose="02010609060101010101" pitchFamily="49" charset="-122"/>
                <a:ea typeface="黑体" panose="02010609060101010101" pitchFamily="49" charset="-122"/>
              </a:rPr>
              <a:t>    </a:t>
            </a:r>
            <a:r>
              <a:rPr lang="zh-CN" altLang="zh-CN" sz="2400" dirty="1" smtClean="0">
                <a:latin typeface="黑体" panose="02010609060101010101" pitchFamily="49" charset="-122"/>
                <a:ea typeface="黑体" panose="02010609060101010101" pitchFamily="49" charset="-122"/>
              </a:rPr>
              <a:t>这正是他</a:t>
            </a:r>
            <a:r>
              <a:rPr lang="zh-CN" altLang="zh-CN" sz="2400" b="1" dirty="1" smtClean="0">
                <a:solidFill>
                  <a:schemeClr val="accent6">
                    <a:lumMod val="75000"/>
                  </a:schemeClr>
                </a:solidFill>
                <a:latin typeface="黑体" panose="02010609060101010101" pitchFamily="49" charset="-122"/>
                <a:ea typeface="黑体" panose="02010609060101010101" pitchFamily="49" charset="-122"/>
              </a:rPr>
              <a:t>敬业精神</a:t>
            </a:r>
            <a:r>
              <a:rPr lang="zh-CN" altLang="zh-CN" sz="2400" dirty="1" smtClean="0">
                <a:latin typeface="黑体" panose="02010609060101010101" pitchFamily="49" charset="-122"/>
                <a:ea typeface="黑体" panose="02010609060101010101" pitchFamily="49" charset="-122"/>
              </a:rPr>
              <a:t>的体现，正是他的敬业精神，让他的电影一次次取得成功。敬业，不仅是阿米尔·汗独有的话题，在近代，我国思想家梁启超就已经很深入地探讨了敬业甚至乐业的重要性。</a:t>
            </a:r>
            <a:endParaRPr lang="zh-CN" altLang="en-US" sz="2400">
              <a:solidFill>
                <a:schemeClr val="bg1">
                  <a:lumMod val="50000"/>
                </a:schemeClr>
              </a:solidFill>
              <a:latin typeface="黑体" panose="02010609060101010101" pitchFamily="49" charset="-122"/>
              <a:ea typeface="黑体" panose="02010609060101010101" pitchFamily="49" charset="-122"/>
              <a:cs typeface="+mn-ea"/>
              <a:sym typeface="+mn-lt"/>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rLst="">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0" advAuto="indefinite" build="whole"/>
      <p:bldP spid="30" grpId="1" uiExpand="0" advAuto="indefinite" build="whole"/>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3" name="左大括号 2"/>
          <p:cNvSpPr/>
          <p:nvPr>
            <p:custDataLst>
              <p:tags r:id="rId3"/>
            </p:custDataLst>
          </p:nvPr>
        </p:nvSpPr>
        <p:spPr>
          <a:xfrm>
            <a:off x="1124797" y="1970405"/>
            <a:ext cx="414867" cy="1974851"/>
          </a:xfrm>
          <a:prstGeom prst="leftBrace">
            <a:avLst>
              <a:gd name="adj1" fmla="val 37906"/>
              <a:gd name="adj2" fmla="val 50000"/>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anchor="ctr"/>
          <a:lstStyle/>
          <a:p>
            <a:pPr marL="0" marR="0" lvl="0" indent="0" algn="ctr" defTabSz="914400" fontAlgn="base" rtl="0" eaLnBrk="1" latinLnBrk="0" hangingPunct="1">
              <a:lnSpc>
                <a:spcPct val="100000"/>
              </a:lnSpc>
              <a:spcBef>
                <a:spcPct val="0"/>
              </a:spcBef>
              <a:spcAft>
                <a:spcPct val="0"/>
              </a:spcAft>
              <a:buClrTx/>
              <a:buSzTx/>
              <a:buFontTx/>
              <a:buNone/>
              <a:defRPr/>
            </a:pPr>
            <a:endParaRPr kumimoji="0" lang="zh-CN" altLang="en-US" sz="3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291" name="TextBox 2"/>
          <p:cNvSpPr txBox="1"/>
          <p:nvPr>
            <p:custDataLst>
              <p:tags r:id="rId4"/>
            </p:custDataLst>
          </p:nvPr>
        </p:nvSpPr>
        <p:spPr>
          <a:xfrm>
            <a:off x="1518497" y="1722756"/>
            <a:ext cx="2482215" cy="583565"/>
          </a:xfrm>
          <a:prstGeom prst="rect"/>
          <a:noFill/>
          <a:ln w="9525">
            <a:noFill/>
          </a:ln>
        </p:spPr>
        <p:txBody>
          <a:bodyPr wrap="none">
            <a:spAutoFit/>
          </a:bodyPr>
          <a:lstStyle/>
          <a:p>
            <a:pPr eaLnBrk="1" hangingPunct="1"/>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渎（ </a:t>
            </a: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292" name="TextBox 3"/>
          <p:cNvSpPr txBox="1"/>
          <p:nvPr>
            <p:custDataLst>
              <p:tags r:id="rId5"/>
            </p:custDataLst>
          </p:nvPr>
        </p:nvSpPr>
        <p:spPr>
          <a:xfrm>
            <a:off x="1518497" y="3342005"/>
            <a:ext cx="2482215" cy="583565"/>
          </a:xfrm>
          <a:prstGeom prst="rect"/>
          <a:noFill/>
          <a:ln w="9525">
            <a:noFill/>
          </a:ln>
        </p:spPr>
        <p:txBody>
          <a:bodyPr wrap="none">
            <a:spAutoFit/>
          </a:bodyPr>
          <a:lstStyle/>
          <a:p>
            <a:pPr eaLnBrk="1" hangingPunct="1"/>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牍（  </a:t>
            </a: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左大括号 5"/>
          <p:cNvSpPr/>
          <p:nvPr>
            <p:custDataLst>
              <p:tags r:id="rId6"/>
            </p:custDataLst>
          </p:nvPr>
        </p:nvSpPr>
        <p:spPr>
          <a:xfrm>
            <a:off x="6071447" y="2226522"/>
            <a:ext cx="408517" cy="1344084"/>
          </a:xfrm>
          <a:prstGeom prst="leftBrace">
            <a:avLst>
              <a:gd name="adj1" fmla="val 45786"/>
              <a:gd name="adj2" fmla="val 50000"/>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anchor="ctr"/>
          <a:lstStyle/>
          <a:p>
            <a:pPr marL="0" marR="0" lvl="0" indent="0" algn="ctr" defTabSz="914400" fontAlgn="base" rtl="0" eaLnBrk="1" latinLnBrk="0" hangingPunct="1">
              <a:lnSpc>
                <a:spcPct val="100000"/>
              </a:lnSpc>
              <a:spcBef>
                <a:spcPct val="0"/>
              </a:spcBef>
              <a:spcAft>
                <a:spcPct val="0"/>
              </a:spcAft>
              <a:buClrTx/>
              <a:buSzTx/>
              <a:buFontTx/>
              <a:buNone/>
              <a:defRPr/>
            </a:pPr>
            <a:endParaRPr kumimoji="0" lang="zh-CN" altLang="en-US" sz="3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294" name="TextBox 5"/>
          <p:cNvSpPr txBox="1"/>
          <p:nvPr>
            <p:custDataLst>
              <p:tags r:id="rId7"/>
            </p:custDataLst>
          </p:nvPr>
        </p:nvSpPr>
        <p:spPr>
          <a:xfrm>
            <a:off x="6463031" y="2167256"/>
            <a:ext cx="2482215" cy="583565"/>
          </a:xfrm>
          <a:prstGeom prst="rect"/>
          <a:noFill/>
          <a:ln w="9525">
            <a:noFill/>
          </a:ln>
        </p:spPr>
        <p:txBody>
          <a:bodyPr wrap="none">
            <a:spAutoFit/>
          </a:bodyPr>
          <a:lstStyle/>
          <a:p>
            <a:pPr eaLnBrk="1" hangingPunct="1"/>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骛（</a:t>
            </a: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7"/>
          <p:cNvSpPr txBox="1"/>
          <p:nvPr>
            <p:custDataLst>
              <p:tags r:id="rId8"/>
            </p:custDataLst>
          </p:nvPr>
        </p:nvSpPr>
        <p:spPr>
          <a:xfrm>
            <a:off x="2708064" y="1661372"/>
            <a:ext cx="692785" cy="583565"/>
          </a:xfrm>
          <a:prstGeom prst="rect"/>
          <a:noFill/>
          <a:ln w="9525">
            <a:noFill/>
          </a:ln>
        </p:spPr>
        <p:txBody>
          <a:bodyPr wrap="none">
            <a:spAutoFit/>
          </a:bodyPr>
          <a:lstStyle/>
          <a:p>
            <a:pPr eaLnBrk="1" hangingPunct="1"/>
            <a:r>
              <a:rPr lang="en-US" altLang="zh-CN" sz="3200" dirty="1">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rPr>
              <a:t>dú</a:t>
            </a:r>
            <a:endParaRPr lang="en-US" altLang="zh-CN" sz="3200">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endParaRPr>
          </a:p>
        </p:txBody>
      </p:sp>
      <p:sp>
        <p:nvSpPr>
          <p:cNvPr id="10" name="TextBox 8"/>
          <p:cNvSpPr txBox="1"/>
          <p:nvPr>
            <p:custDataLst>
              <p:tags r:id="rId9"/>
            </p:custDataLst>
          </p:nvPr>
        </p:nvSpPr>
        <p:spPr>
          <a:xfrm>
            <a:off x="2708064" y="3312372"/>
            <a:ext cx="692785" cy="583565"/>
          </a:xfrm>
          <a:prstGeom prst="rect"/>
          <a:noFill/>
          <a:ln w="9525">
            <a:noFill/>
          </a:ln>
        </p:spPr>
        <p:txBody>
          <a:bodyPr wrap="none">
            <a:spAutoFit/>
          </a:bodyPr>
          <a:lstStyle/>
          <a:p>
            <a:pPr eaLnBrk="1" hangingPunct="1"/>
            <a:r>
              <a:rPr lang="en-US" altLang="zh-CN" sz="3200" dirty="1">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rPr>
              <a:t>dú</a:t>
            </a:r>
            <a:endParaRPr lang="en-US" altLang="zh-CN" sz="3200">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endParaRPr>
          </a:p>
        </p:txBody>
      </p:sp>
      <p:sp>
        <p:nvSpPr>
          <p:cNvPr id="11" name="TextBox 9"/>
          <p:cNvSpPr txBox="1"/>
          <p:nvPr>
            <p:custDataLst>
              <p:tags r:id="rId10"/>
            </p:custDataLst>
          </p:nvPr>
        </p:nvSpPr>
        <p:spPr>
          <a:xfrm>
            <a:off x="7603913" y="2110105"/>
            <a:ext cx="753745" cy="583565"/>
          </a:xfrm>
          <a:prstGeom prst="rect"/>
          <a:noFill/>
          <a:ln w="9525">
            <a:noFill/>
          </a:ln>
        </p:spPr>
        <p:txBody>
          <a:bodyPr wrap="none">
            <a:spAutoFit/>
          </a:bodyPr>
          <a:lstStyle/>
          <a:p>
            <a:pPr eaLnBrk="1" hangingPunct="1"/>
            <a:r>
              <a:rPr lang="en-US" altLang="zh-CN" sz="3200" dirty="1">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rPr>
              <a:t>wù</a:t>
            </a:r>
            <a:endParaRPr lang="en-US" altLang="zh-CN" sz="3200">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endParaRPr>
          </a:p>
        </p:txBody>
      </p:sp>
      <p:sp>
        <p:nvSpPr>
          <p:cNvPr id="12298" name="TextBox 11"/>
          <p:cNvSpPr txBox="1"/>
          <p:nvPr>
            <p:custDataLst>
              <p:tags r:id="rId11"/>
            </p:custDataLst>
          </p:nvPr>
        </p:nvSpPr>
        <p:spPr>
          <a:xfrm>
            <a:off x="1518497" y="2516505"/>
            <a:ext cx="2482215" cy="583565"/>
          </a:xfrm>
          <a:prstGeom prst="rect"/>
          <a:noFill/>
          <a:ln w="9525">
            <a:noFill/>
          </a:ln>
        </p:spPr>
        <p:txBody>
          <a:bodyPr wrap="none">
            <a:spAutoFit/>
          </a:bodyPr>
          <a:lstStyle/>
          <a:p>
            <a:pPr eaLnBrk="1" hangingPunct="1"/>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犊（ </a:t>
            </a: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extBox 12"/>
          <p:cNvSpPr txBox="1"/>
          <p:nvPr>
            <p:custDataLst>
              <p:tags r:id="rId12"/>
            </p:custDataLst>
          </p:nvPr>
        </p:nvSpPr>
        <p:spPr>
          <a:xfrm>
            <a:off x="2708064" y="2503805"/>
            <a:ext cx="692785" cy="583565"/>
          </a:xfrm>
          <a:prstGeom prst="rect"/>
          <a:noFill/>
          <a:ln w="9525">
            <a:noFill/>
          </a:ln>
        </p:spPr>
        <p:txBody>
          <a:bodyPr wrap="none">
            <a:spAutoFit/>
          </a:bodyPr>
          <a:lstStyle/>
          <a:p>
            <a:pPr eaLnBrk="1" hangingPunct="1"/>
            <a:r>
              <a:rPr lang="en-US" altLang="zh-CN" sz="3200" dirty="1">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rPr>
              <a:t>dú</a:t>
            </a:r>
            <a:endParaRPr lang="en-US" altLang="zh-CN" sz="3200">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endParaRPr>
          </a:p>
        </p:txBody>
      </p:sp>
      <p:sp>
        <p:nvSpPr>
          <p:cNvPr id="12300" name="TextBox 13"/>
          <p:cNvSpPr txBox="1"/>
          <p:nvPr>
            <p:custDataLst>
              <p:tags r:id="rId13"/>
            </p:custDataLst>
          </p:nvPr>
        </p:nvSpPr>
        <p:spPr>
          <a:xfrm>
            <a:off x="6463031" y="2922905"/>
            <a:ext cx="2482215" cy="583565"/>
          </a:xfrm>
          <a:prstGeom prst="rect"/>
          <a:noFill/>
          <a:ln w="9525">
            <a:noFill/>
          </a:ln>
        </p:spPr>
        <p:txBody>
          <a:bodyPr wrap="none">
            <a:spAutoFit/>
          </a:bodyPr>
          <a:lstStyle/>
          <a:p>
            <a:pPr eaLnBrk="1" hangingPunct="1"/>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鹜（</a:t>
            </a: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extBox 14"/>
          <p:cNvSpPr txBox="1"/>
          <p:nvPr>
            <p:custDataLst>
              <p:tags r:id="rId14"/>
            </p:custDataLst>
          </p:nvPr>
        </p:nvSpPr>
        <p:spPr>
          <a:xfrm>
            <a:off x="7667413" y="2922905"/>
            <a:ext cx="753745" cy="583565"/>
          </a:xfrm>
          <a:prstGeom prst="rect"/>
          <a:noFill/>
          <a:ln w="9525">
            <a:noFill/>
          </a:ln>
        </p:spPr>
        <p:txBody>
          <a:bodyPr wrap="none">
            <a:spAutoFit/>
          </a:bodyPr>
          <a:lstStyle/>
          <a:p>
            <a:pPr eaLnBrk="1" hangingPunct="1"/>
            <a:r>
              <a:rPr lang="en-US" altLang="zh-CN" sz="3200" dirty="1">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rPr>
              <a:t>wù</a:t>
            </a:r>
            <a:endParaRPr lang="en-US" altLang="zh-CN" sz="3200">
              <a:gradFill>
                <a:gsLst>
                  <a:gs pos="0">
                    <a:srgbClr val="007BD3"/>
                  </a:gs>
                  <a:gs pos="100000">
                    <a:srgbClr val="034373"/>
                  </a:gs>
                </a:gsLst>
                <a:lin ang="0" scaled="0"/>
                <a:tileRect/>
              </a:gradFill>
              <a:latin typeface="微软雅黑" panose="020b0503020204020204" pitchFamily="34" charset="-122"/>
              <a:ea typeface="微软雅黑" panose="020b0503020204020204" pitchFamily="34" charset="-122"/>
            </a:endParaRPr>
          </a:p>
        </p:txBody>
      </p:sp>
      <p:sp>
        <p:nvSpPr>
          <p:cNvPr id="12302" name="TextBox 2"/>
          <p:cNvSpPr txBox="1"/>
          <p:nvPr>
            <p:custDataLst>
              <p:tags r:id="rId15"/>
            </p:custDataLst>
          </p:nvPr>
        </p:nvSpPr>
        <p:spPr>
          <a:xfrm>
            <a:off x="4785149" y="522817"/>
            <a:ext cx="2070735" cy="666115"/>
          </a:xfrm>
          <a:prstGeom prst="rect"/>
          <a:noFill/>
          <a:ln>
            <a:noFill/>
          </a:ln>
          <a:effec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defRPr/>
            </a:pPr>
            <a:r>
              <a:rPr lang="zh-CN" altLang="en-US" sz="3200" spc="1000" dirty="1">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rPr>
              <a:t>形近字</a:t>
            </a:r>
            <a:endParaRPr lang="zh-CN" altLang="en-US" sz="3200" spc="1000">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endParaRPr>
          </a:p>
        </p:txBody>
      </p:sp>
      <p:sp>
        <p:nvSpPr>
          <p:cNvPr id="19" name="TextBox 2"/>
          <p:cNvSpPr txBox="1"/>
          <p:nvPr>
            <p:custDataLst>
              <p:tags r:id="rId16"/>
            </p:custDataLst>
          </p:nvPr>
        </p:nvSpPr>
        <p:spPr>
          <a:xfrm>
            <a:off x="3838364" y="1661372"/>
            <a:ext cx="995680" cy="583565"/>
          </a:xfrm>
          <a:prstGeom prst="rect"/>
          <a:noFill/>
          <a:ln w="9525">
            <a:noFill/>
          </a:ln>
        </p:spPr>
        <p:txBody>
          <a:bodyPr wrap="none">
            <a:spAutoFit/>
          </a:bodyPr>
          <a:lstStyle/>
          <a:p>
            <a:pPr eaLnBrk="1" hangingPunct="1"/>
            <a:r>
              <a:rPr lang="zh-CN" altLang="en-US" sz="3200" dirty="1">
                <a:solidFill>
                  <a:srgbClr val="FF0000"/>
                </a:solidFill>
                <a:latin typeface="微软雅黑" panose="020b0503020204020204" pitchFamily="34" charset="-122"/>
                <a:ea typeface="微软雅黑" panose="020b0503020204020204" pitchFamily="34" charset="-122"/>
              </a:rPr>
              <a:t>亵渎</a:t>
            </a:r>
            <a:endParaRPr lang="zh-CN" altLang="en-US" sz="3200">
              <a:solidFill>
                <a:srgbClr val="FF0000"/>
              </a:solidFill>
              <a:latin typeface="微软雅黑" panose="020b0503020204020204" pitchFamily="34" charset="-122"/>
              <a:ea typeface="微软雅黑" panose="020b0503020204020204" pitchFamily="34" charset="-122"/>
            </a:endParaRPr>
          </a:p>
        </p:txBody>
      </p:sp>
      <p:sp>
        <p:nvSpPr>
          <p:cNvPr id="20" name="TextBox 2"/>
          <p:cNvSpPr txBox="1"/>
          <p:nvPr>
            <p:custDataLst>
              <p:tags r:id="rId17"/>
            </p:custDataLst>
          </p:nvPr>
        </p:nvSpPr>
        <p:spPr>
          <a:xfrm>
            <a:off x="3838364" y="2503805"/>
            <a:ext cx="995680" cy="583565"/>
          </a:xfrm>
          <a:prstGeom prst="rect"/>
          <a:noFill/>
          <a:ln w="9525">
            <a:noFill/>
          </a:ln>
        </p:spPr>
        <p:txBody>
          <a:bodyPr wrap="none">
            <a:spAutoFit/>
          </a:bodyPr>
          <a:lstStyle/>
          <a:p>
            <a:pPr eaLnBrk="1" hangingPunct="1"/>
            <a:r>
              <a:rPr lang="zh-CN" altLang="en-US" sz="3200" dirty="1">
                <a:solidFill>
                  <a:srgbClr val="FF0000"/>
                </a:solidFill>
                <a:latin typeface="微软雅黑" panose="020b0503020204020204" pitchFamily="34" charset="-122"/>
                <a:ea typeface="微软雅黑" panose="020b0503020204020204" pitchFamily="34" charset="-122"/>
              </a:rPr>
              <a:t>牛犊</a:t>
            </a:r>
            <a:endParaRPr lang="zh-CN" altLang="en-US" sz="3200">
              <a:solidFill>
                <a:srgbClr val="FF0000"/>
              </a:solidFill>
              <a:latin typeface="微软雅黑" panose="020b0503020204020204" pitchFamily="34" charset="-122"/>
              <a:ea typeface="微软雅黑" panose="020b0503020204020204" pitchFamily="34" charset="-122"/>
            </a:endParaRPr>
          </a:p>
        </p:txBody>
      </p:sp>
      <p:sp>
        <p:nvSpPr>
          <p:cNvPr id="21" name="TextBox 2"/>
          <p:cNvSpPr txBox="1"/>
          <p:nvPr>
            <p:custDataLst>
              <p:tags r:id="rId18"/>
            </p:custDataLst>
          </p:nvPr>
        </p:nvSpPr>
        <p:spPr>
          <a:xfrm>
            <a:off x="3838364" y="3327189"/>
            <a:ext cx="995680" cy="583565"/>
          </a:xfrm>
          <a:prstGeom prst="rect"/>
          <a:noFill/>
          <a:ln w="9525">
            <a:noFill/>
          </a:ln>
        </p:spPr>
        <p:txBody>
          <a:bodyPr wrap="none">
            <a:spAutoFit/>
          </a:bodyPr>
          <a:lstStyle/>
          <a:p>
            <a:pPr eaLnBrk="1" hangingPunct="1"/>
            <a:r>
              <a:rPr lang="zh-CN" altLang="en-US" sz="3200" dirty="1">
                <a:solidFill>
                  <a:srgbClr val="FF0000"/>
                </a:solidFill>
                <a:latin typeface="微软雅黑" panose="020b0503020204020204" pitchFamily="34" charset="-122"/>
                <a:ea typeface="微软雅黑" panose="020b0503020204020204" pitchFamily="34" charset="-122"/>
              </a:rPr>
              <a:t>简牍</a:t>
            </a:r>
            <a:endParaRPr lang="zh-CN" altLang="en-US" sz="3200">
              <a:solidFill>
                <a:srgbClr val="FF0000"/>
              </a:solidFill>
              <a:latin typeface="微软雅黑" panose="020b0503020204020204" pitchFamily="34" charset="-122"/>
              <a:ea typeface="微软雅黑" panose="020b0503020204020204" pitchFamily="34" charset="-122"/>
            </a:endParaRPr>
          </a:p>
        </p:txBody>
      </p:sp>
      <p:sp>
        <p:nvSpPr>
          <p:cNvPr id="22" name="TextBox 2"/>
          <p:cNvSpPr txBox="1"/>
          <p:nvPr>
            <p:custDataLst>
              <p:tags r:id="rId19"/>
            </p:custDataLst>
          </p:nvPr>
        </p:nvSpPr>
        <p:spPr>
          <a:xfrm>
            <a:off x="8854864" y="2167256"/>
            <a:ext cx="995680" cy="583565"/>
          </a:xfrm>
          <a:prstGeom prst="rect"/>
          <a:noFill/>
          <a:ln w="9525">
            <a:noFill/>
          </a:ln>
        </p:spPr>
        <p:txBody>
          <a:bodyPr wrap="none">
            <a:spAutoFit/>
          </a:bodyPr>
          <a:lstStyle/>
          <a:p>
            <a:pPr eaLnBrk="1" hangingPunct="1"/>
            <a:r>
              <a:rPr lang="zh-CN" altLang="en-US" sz="3200" dirty="1">
                <a:solidFill>
                  <a:srgbClr val="FF0000"/>
                </a:solidFill>
                <a:latin typeface="微软雅黑" panose="020b0503020204020204" pitchFamily="34" charset="-122"/>
                <a:ea typeface="微软雅黑" panose="020b0503020204020204" pitchFamily="34" charset="-122"/>
              </a:rPr>
              <a:t>旁骛</a:t>
            </a:r>
            <a:endParaRPr lang="zh-CN" altLang="en-US" sz="3200">
              <a:solidFill>
                <a:srgbClr val="FF0000"/>
              </a:solidFill>
              <a:latin typeface="微软雅黑" panose="020b0503020204020204" pitchFamily="34" charset="-122"/>
              <a:ea typeface="微软雅黑" panose="020b0503020204020204" pitchFamily="34" charset="-122"/>
            </a:endParaRPr>
          </a:p>
        </p:txBody>
      </p:sp>
      <p:sp>
        <p:nvSpPr>
          <p:cNvPr id="23" name="TextBox 2"/>
          <p:cNvSpPr txBox="1"/>
          <p:nvPr>
            <p:custDataLst>
              <p:tags r:id="rId20"/>
            </p:custDataLst>
          </p:nvPr>
        </p:nvSpPr>
        <p:spPr>
          <a:xfrm>
            <a:off x="8854864" y="2899622"/>
            <a:ext cx="1808480" cy="583565"/>
          </a:xfrm>
          <a:prstGeom prst="rect"/>
          <a:noFill/>
          <a:ln w="9525">
            <a:noFill/>
          </a:ln>
        </p:spPr>
        <p:txBody>
          <a:bodyPr wrap="none">
            <a:spAutoFit/>
          </a:bodyPr>
          <a:lstStyle/>
          <a:p>
            <a:pPr eaLnBrk="1" hangingPunct="1"/>
            <a:r>
              <a:rPr lang="zh-CN" altLang="en-US" sz="3200" dirty="1">
                <a:solidFill>
                  <a:srgbClr val="FF0000"/>
                </a:solidFill>
                <a:latin typeface="微软雅黑" panose="020b0503020204020204" pitchFamily="34" charset="-122"/>
                <a:ea typeface="微软雅黑" panose="020b0503020204020204" pitchFamily="34" charset="-122"/>
              </a:rPr>
              <a:t>趋之若鹜</a:t>
            </a:r>
            <a:endParaRPr lang="zh-CN" altLang="en-US" sz="3200">
              <a:solidFill>
                <a:srgbClr val="FF0000"/>
              </a:solidFill>
              <a:latin typeface="微软雅黑" panose="020b0503020204020204" pitchFamily="34" charset="-122"/>
              <a:ea typeface="微软雅黑" panose="020b0503020204020204" pitchFamily="34" charset="-122"/>
            </a:endParaRPr>
          </a:p>
        </p:txBody>
      </p:sp>
      <p:sp>
        <p:nvSpPr>
          <p:cNvPr id="24" name="Text Box 2"/>
          <p:cNvSpPr txBox="1"/>
          <p:nvPr>
            <p:custDataLst>
              <p:tags r:id="rId21"/>
            </p:custDataLst>
          </p:nvPr>
        </p:nvSpPr>
        <p:spPr>
          <a:xfrm>
            <a:off x="898313" y="4428702"/>
            <a:ext cx="10394951" cy="1863090"/>
          </a:xfrm>
          <a:prstGeom prst="rect"/>
          <a:noFill/>
          <a:ln w="9525" cap="flat" cmpd="sng">
            <a:solidFill>
              <a:srgbClr val="FFC000"/>
            </a:solidFill>
            <a:prstDash val="solid"/>
            <a:miter/>
            <a:headEnd type="none" w="med" len="med"/>
            <a:tailEnd type="none" w="med" len="med"/>
          </a:ln>
        </p:spPr>
        <p:txBody>
          <a:bodyPr anchor="ctr" anchorCtr="0">
            <a:spAutoFit/>
          </a:bodyPr>
          <a:lstStyle/>
          <a:p>
            <a:pPr hangingPunct="1">
              <a:lnSpc>
                <a:spcPct val="120000"/>
              </a:lnSpc>
            </a:pP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因义辨字法</a:t>
            </a:r>
            <a:r>
              <a:rPr lang="en-US" altLang="zh-CN" sz="3200" dirty="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dirty="1">
                <a:latin typeface="微软雅黑" panose="020b0503020204020204" pitchFamily="34" charset="-122"/>
                <a:ea typeface="微软雅黑" panose="020b0503020204020204" pitchFamily="34" charset="-122"/>
                <a:cs typeface="微软雅黑" panose="020b0503020204020204" pitchFamily="34" charset="-122"/>
              </a:rPr>
              <a:t>骛”本义是“马乱奔驰”，引申为“追求”之意，故以“马”为底；“鹜”指“鸭子”，故以“鸟”为底。</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7"/>
          <p:cNvSpPr txBox="1">
            <a:spLocks noChangeArrowheads="1"/>
          </p:cNvSpPr>
          <p:nvPr>
            <p:custDataLst>
              <p:tags r:id="rId22"/>
            </p:custDataLst>
          </p:nvPr>
        </p:nvSpPr>
        <p:spPr>
          <a:xfrm>
            <a:off x="861327" y="630012"/>
            <a:ext cx="1407160" cy="4603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eaLnBrk="0" hangingPunct="0">
              <a:spcBef>
                <a:spcPct val="0"/>
              </a:spcBef>
              <a:spcAft>
                <a:spcPct val="0"/>
              </a:spcAft>
              <a:defRPr>
                <a:solidFill>
                  <a:schemeClr val="tx1"/>
                </a:solidFill>
                <a:latin typeface="Calibri"/>
                <a:ea typeface="宋体" panose="02010600030101010101" pitchFamily="2" charset="-122"/>
              </a:defRPr>
            </a:lvl6pPr>
            <a:lvl7pPr marL="2971800" indent="-228600" fontAlgn="base" eaLnBrk="0" hangingPunct="0">
              <a:spcBef>
                <a:spcPct val="0"/>
              </a:spcBef>
              <a:spcAft>
                <a:spcPct val="0"/>
              </a:spcAft>
              <a:defRPr>
                <a:solidFill>
                  <a:schemeClr val="tx1"/>
                </a:solidFill>
                <a:latin typeface="Calibri"/>
                <a:ea typeface="宋体" panose="02010600030101010101" pitchFamily="2" charset="-122"/>
              </a:defRPr>
            </a:lvl7pPr>
            <a:lvl8pPr marL="3429000" indent="-228600" fontAlgn="base" eaLnBrk="0" hangingPunct="0">
              <a:spcBef>
                <a:spcPct val="0"/>
              </a:spcBef>
              <a:spcAft>
                <a:spcPct val="0"/>
              </a:spcAft>
              <a:defRPr>
                <a:solidFill>
                  <a:schemeClr val="tx1"/>
                </a:solidFill>
                <a:latin typeface="Calibri"/>
                <a:ea typeface="宋体" panose="02010600030101010101" pitchFamily="2" charset="-122"/>
              </a:defRPr>
            </a:lvl8pPr>
            <a:lvl9pPr marL="3886200" indent="-228600" fontAlgn="base" eaLnBrk="0" hangingPunct="0">
              <a:spcBef>
                <a:spcPct val="0"/>
              </a:spcBef>
              <a:spcAft>
                <a:spcPct val="0"/>
              </a:spcAft>
              <a:defRPr>
                <a:solidFill>
                  <a:schemeClr val="tx1"/>
                </a:solidFill>
                <a:latin typeface="Calibri"/>
                <a:ea typeface="宋体" panose="02010600030101010101" pitchFamily="2" charset="-122"/>
              </a:defRPr>
            </a:lvl9pPr>
          </a:lstStyle>
          <a:p>
            <a:pPr>
              <a:buFont typeface="Arial" panose="020b0604020202020204" pitchFamily="34" charset="0"/>
              <a:buNone/>
            </a:pPr>
            <a:r>
              <a:rPr lang="zh-CN" altLang="en-US" sz="2400" b="1" dirty="1">
                <a:solidFill>
                  <a:srgbClr val="EF7509"/>
                </a:solidFill>
                <a:latin typeface="思源黑体 CN Heavy" pitchFamily="34" charset="-122"/>
                <a:ea typeface="思源黑体 CN Heavy" pitchFamily="34" charset="-122"/>
              </a:rPr>
              <a:t>自主学习</a:t>
            </a:r>
            <a:endParaRPr lang="zh-CN" altLang="en-US" sz="2400" b="1">
              <a:solidFill>
                <a:srgbClr val="EF7509"/>
              </a:solidFill>
              <a:latin typeface="思源黑体 CN Heavy" pitchFamily="34" charset="-122"/>
              <a:ea typeface="思源黑体 CN Heavy" pitchFamily="34"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3"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5"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rLst="">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6"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rLst="">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7"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rLst="">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2"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4"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8"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rLst="">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9"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rLst="">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1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heel(4)" prLs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0" advAuto="indefinite" build="whole"/>
      <p:bldP spid="10" grpId="1" uiExpand="0" advAuto="indefinite" build="whole"/>
      <p:bldP spid="11" grpId="2" uiExpand="0" advAuto="indefinite" build="whole"/>
      <p:bldP spid="14" grpId="3" uiExpand="0" advAuto="indefinite" build="whole"/>
      <p:bldP spid="16" grpId="4" uiExpand="0" advAuto="indefinite" build="whole"/>
      <p:bldP spid="19" grpId="5" uiExpand="0" advAuto="indefinite" build="whole"/>
      <p:bldP spid="20" grpId="6" uiExpand="0" advAuto="indefinite" build="whole"/>
      <p:bldP spid="21" grpId="7" uiExpand="0" advAuto="indefinite" build="whole"/>
      <p:bldP spid="22" grpId="8" uiExpand="0" advAuto="indefinite" build="whole"/>
      <p:bldP spid="23" grpId="9" uiExpand="0" advAuto="indefinite" build="whole"/>
      <p:bldP spid="24" grpId="10" uiExpand="0" advAuto="indefinite" build="whole"/>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2" name="标题 1"/>
          <p:cNvSpPr txBox="1">
            <a:spLocks noGrp="1"/>
          </p:cNvSpPr>
          <p:nvPr>
            <p:ph type="title"/>
            <p:custDataLst>
              <p:tags r:id="rId3"/>
            </p:custDataLst>
          </p:nvPr>
        </p:nvSpPr>
        <p:spPr>
          <a:xfrm>
            <a:off x="603885" y="2210594"/>
            <a:ext cx="10515600" cy="953135"/>
          </a:xfrm>
          <a:noFill/>
        </p:spPr>
        <p:txBody>
          <a:bodyPr wrap="square" rtlCol="0">
            <a:spAutoFit/>
          </a:bodyPr>
          <a:lstStyle/>
          <a:p>
            <a:pPr lvl="0" algn="l">
              <a:lnSpc>
                <a:spcPct val="100000"/>
              </a:lnSpc>
              <a:buClrTx/>
              <a:buSzTx/>
              <a:buFontTx/>
            </a:pPr>
            <a:r>
              <a:rPr lang="zh-CN" altLang="en-US" sz="2800" dirty="1">
                <a:latin typeface="+mn-lt"/>
                <a:ea typeface="+mn-ea"/>
                <a:cs typeface="+mn-cs"/>
                <a:sym typeface="+mn-ea"/>
              </a:rPr>
              <a:t>2.再读课文，在默读的过程中圈点勾画文中表现作者对敬业与乐业观点的语句，然后在作者的核心观点处打上</a:t>
            </a:r>
            <a:r>
              <a:rPr lang="en-US" altLang="zh-CN" sz="2800" dirty="1">
                <a:latin typeface="+mn-lt"/>
                <a:ea typeface="+mn-ea"/>
                <a:cs typeface="+mn-cs"/>
                <a:sym typeface="+mn-ea"/>
              </a:rPr>
              <a:t>“</a:t>
            </a:r>
            <a:r>
              <a:rPr lang="zh-CN" altLang="en-US" sz="2800" dirty="1">
                <a:latin typeface="微软雅黑" panose="020b0503020204020204" pitchFamily="34" charset="-122"/>
                <a:ea typeface="微软雅黑" panose="020b0503020204020204" pitchFamily="34" charset="-122"/>
                <a:cs typeface="+mn-cs"/>
                <a:sym typeface="+mn-ea"/>
              </a:rPr>
              <a:t>✱</a:t>
            </a:r>
            <a:r>
              <a:rPr lang="en-US" altLang="zh-CN" sz="2800" dirty="1">
                <a:latin typeface="微软雅黑" panose="020b0503020204020204" pitchFamily="34" charset="-122"/>
                <a:ea typeface="微软雅黑" panose="020b0503020204020204" pitchFamily="34" charset="-122"/>
                <a:cs typeface="+mn-cs"/>
                <a:sym typeface="+mn-ea"/>
              </a:rPr>
              <a:t>”</a:t>
            </a:r>
            <a:r>
              <a:rPr lang="zh-CN" altLang="en-US" sz="2800" dirty="1">
                <a:latin typeface="微软雅黑" panose="020b0503020204020204" pitchFamily="34" charset="-122"/>
                <a:ea typeface="微软雅黑" panose="020b0503020204020204" pitchFamily="34" charset="-122"/>
                <a:cs typeface="+mn-cs"/>
                <a:sym typeface="+mn-ea"/>
              </a:rPr>
              <a:t>号</a:t>
            </a:r>
            <a:r>
              <a:rPr lang="zh-CN" altLang="en-US" sz="2800" dirty="1">
                <a:latin typeface="+mn-lt"/>
                <a:ea typeface="+mn-ea"/>
                <a:cs typeface="+mn-cs"/>
                <a:sym typeface="+mn-ea"/>
              </a:rPr>
              <a:t>。</a:t>
            </a:r>
            <a:endParaRPr lang="zh-CN" altLang="en-US" sz="2800">
              <a:latin typeface="+mn-lt"/>
              <a:ea typeface="+mn-ea"/>
              <a:cs typeface="+mn-cs"/>
              <a:sym typeface="+mn-ea"/>
            </a:endParaRPr>
          </a:p>
        </p:txBody>
      </p:sp>
      <p:sp>
        <p:nvSpPr>
          <p:cNvPr id="3" name="内容占位符 2"/>
          <p:cNvSpPr>
            <a:spLocks noGrp="1"/>
          </p:cNvSpPr>
          <p:nvPr>
            <p:ph type="obj" idx="1"/>
            <p:custDataLst>
              <p:tags r:id="rId4"/>
            </p:custDataLst>
          </p:nvPr>
        </p:nvSpPr>
        <p:spPr>
          <a:xfrm>
            <a:off x="568325" y="3775075"/>
            <a:ext cx="10626090" cy="2573020"/>
          </a:xfrm>
        </p:spPr>
        <p:style>
          <a:lnRef idx="2">
            <a:schemeClr val="dk1"/>
          </a:lnRef>
          <a:fillRef idx="1">
            <a:schemeClr val="lt1"/>
          </a:fillRef>
          <a:effectRef idx="0">
            <a:schemeClr val="dk1"/>
          </a:effectRef>
          <a:fontRef idx="minor">
            <a:schemeClr val="dk1"/>
          </a:fontRef>
        </p:style>
        <p:txBody>
          <a:bodyPr/>
          <a:lstStyle/>
          <a:p>
            <a:pPr>
              <a:buFont typeface="Arial" panose="020b0604020202020204" pitchFamily="34" charset="0"/>
              <a:buChar char="•"/>
            </a:pPr>
            <a:r>
              <a:rPr lang="zh-CN" altLang="en-US" dirty="1">
                <a:latin typeface="楷体" panose="02010609060101010101" charset="-122"/>
                <a:ea typeface="楷体" panose="02010609060101010101" charset="-122"/>
                <a:cs typeface="楷体" panose="02010609060101010101" charset="-122"/>
              </a:rPr>
              <a:t>评价标准：</a:t>
            </a:r>
            <a:endParaRPr lang="zh-CN" altLang="en-US">
              <a:latin typeface="楷体" panose="02010609060101010101" charset="-122"/>
              <a:ea typeface="楷体" panose="02010609060101010101" charset="-122"/>
              <a:cs typeface="楷体" panose="02010609060101010101" charset="-122"/>
            </a:endParaRPr>
          </a:p>
          <a:p>
            <a:pPr>
              <a:buFont typeface="Arial" panose="020b0604020202020204" pitchFamily="34" charset="0"/>
              <a:buChar char="•"/>
            </a:pPr>
            <a:r>
              <a:rPr lang="zh-CN" altLang="en-US" dirty="1">
                <a:latin typeface="楷体" panose="02010609060101010101" charset="-122"/>
                <a:ea typeface="楷体" panose="02010609060101010101" charset="-122"/>
                <a:cs typeface="楷体" panose="02010609060101010101" charset="-122"/>
              </a:rPr>
              <a:t>1.能准确，全面的从文本中找到文中表现作者对敬业与乐业观点的语句。</a:t>
            </a:r>
            <a:endParaRPr lang="zh-CN" altLang="en-US">
              <a:latin typeface="楷体" panose="02010609060101010101" charset="-122"/>
              <a:ea typeface="楷体" panose="02010609060101010101" charset="-122"/>
              <a:cs typeface="楷体" panose="02010609060101010101" charset="-122"/>
            </a:endParaRPr>
          </a:p>
          <a:p>
            <a:pPr>
              <a:buFont typeface="Arial" panose="020b0604020202020204" pitchFamily="34" charset="0"/>
              <a:buChar char="•"/>
            </a:pPr>
            <a:r>
              <a:rPr lang="zh-CN" altLang="en-US" dirty="1">
                <a:latin typeface="楷体" panose="02010609060101010101" charset="-122"/>
                <a:ea typeface="楷体" panose="02010609060101010101" charset="-122"/>
                <a:cs typeface="楷体" panose="02010609060101010101" charset="-122"/>
              </a:rPr>
              <a:t>2.能根据依据区分中心论点与分论点。</a:t>
            </a:r>
            <a:endParaRPr lang="zh-CN" altLang="en-US">
              <a:latin typeface="楷体" panose="02010609060101010101" charset="-122"/>
              <a:ea typeface="楷体" panose="02010609060101010101" charset="-122"/>
              <a:cs typeface="楷体" panose="02010609060101010101" charset="-122"/>
            </a:endParaRPr>
          </a:p>
          <a:p>
            <a:pPr>
              <a:buFont typeface="Arial" panose="020b0604020202020204" pitchFamily="34" charset="0"/>
              <a:buChar char="•"/>
            </a:pPr>
            <a:r>
              <a:rPr lang="zh-CN" altLang="en-US" dirty="1">
                <a:latin typeface="楷体" panose="02010609060101010101" charset="-122"/>
                <a:ea typeface="楷体" panose="02010609060101010101" charset="-122"/>
                <a:cs typeface="楷体" panose="02010609060101010101" charset="-122"/>
              </a:rPr>
              <a:t>3.能通过议论文常识判断论题与论点的区别。</a:t>
            </a:r>
            <a:endParaRPr lang="zh-CN" altLang="en-US">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5"/>
            </p:custDataLst>
          </p:nvPr>
        </p:nvSpPr>
        <p:spPr>
          <a:xfrm>
            <a:off x="544830" y="1412875"/>
            <a:ext cx="10898505" cy="521970"/>
          </a:xfrm>
          <a:prstGeom prst="rect"/>
          <a:noFill/>
        </p:spPr>
        <p:txBody>
          <a:bodyPr wrap="square" rtlCol="0">
            <a:spAutoFit/>
          </a:bodyPr>
          <a:lstStyle/>
          <a:p>
            <a:r>
              <a:rPr lang="zh-CN" altLang="en-US" sz="2800" dirty="1"/>
              <a:t>1.因为本文是一篇演讲词，同学们请按照演讲的口吻来读文章。</a:t>
            </a:r>
          </a:p>
        </p:txBody>
      </p:sp>
      <p:sp>
        <p:nvSpPr>
          <p:cNvPr id="100" name="文本框 99"/>
          <p:cNvSpPr txBox="1"/>
          <p:nvPr>
            <p:custDataLst>
              <p:tags r:id="rId6"/>
            </p:custDataLst>
          </p:nvPr>
        </p:nvSpPr>
        <p:spPr>
          <a:xfrm>
            <a:off x="487680" y="222885"/>
            <a:ext cx="7308850" cy="953135"/>
          </a:xfrm>
          <a:prstGeom prst="rect"/>
          <a:noFill/>
          <a:ln w="9525">
            <a:noFill/>
          </a:ln>
        </p:spPr>
        <p:txBody>
          <a:bodyPr wrap="square">
            <a:spAutoFit/>
          </a:bodyPr>
          <a:lstStyle/>
          <a:p>
            <a:pPr indent="0"/>
            <a:r>
              <a:rPr lang="zh-CN" sz="2800" b="1" dirty="1">
                <a:solidFill>
                  <a:srgbClr val="FF0000"/>
                </a:solidFill>
                <a:ea typeface="宋体" panose="02010600030101010101" pitchFamily="2" charset="-122"/>
              </a:rPr>
              <a:t>任务一明确作者观点，区分论题与论点。
</a:t>
            </a:r>
            <a:endParaRPr lang="zh-CN" altLang="en-US" sz="2800" b="1">
              <a:solidFill>
                <a:srgbClr val="FF0000"/>
              </a:solidFill>
              <a:ea typeface="宋体" panose="02010600030101010101" pitchFamily="2" charset="-122"/>
            </a:endParaRPr>
          </a:p>
        </p:txBody>
      </p:sp>
    </p:spTree>
  </p:cSld>
  <p:clrMapOvr>
    <a:masterClrMapping/>
  </p:clrMapOvr>
  <p:transition spd="fast"/>
  <p:timing>
    <p:tnLst>
      <p:par>
        <p:cTn id="1" restart="never" nodeType="tmRoot"/>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3" name="内容占位符 2"/>
          <p:cNvSpPr>
            <a:spLocks noGrp="1"/>
          </p:cNvSpPr>
          <p:nvPr>
            <p:ph type="obj" idx="1"/>
            <p:custDataLst>
              <p:tags r:id="rId3"/>
            </p:custDataLst>
          </p:nvPr>
        </p:nvSpPr>
        <p:spPr>
          <a:xfrm>
            <a:off x="673100" y="1037590"/>
            <a:ext cx="10515600" cy="4351338"/>
          </a:xfrm>
        </p:spPr>
        <p:txBody>
          <a:bodyPr>
            <a:normAutofit fontScale="90000" lnSpcReduction="20000"/>
          </a:bodyPr>
          <a:lstStyle/>
          <a:p>
            <a:pPr marL="0" indent="0">
              <a:lnSpc>
                <a:spcPct val="140000"/>
              </a:lnSpc>
              <a:buFont typeface="Arial" panose="020b0604020202020204" pitchFamily="34" charset="0"/>
              <a:buNone/>
            </a:pPr>
            <a:r>
              <a:rPr lang="zh-CN" altLang="en-US" b="1" dirty="1"/>
              <a:t>【学法指导】</a:t>
            </a:r>
          </a:p>
          <a:p>
            <a:pPr marL="0" indent="0">
              <a:lnSpc>
                <a:spcPct val="140000"/>
              </a:lnSpc>
              <a:buFont typeface="Arial" panose="020b0604020202020204" pitchFamily="34" charset="0"/>
              <a:buNone/>
            </a:pPr>
            <a:r>
              <a:rPr lang="zh-CN" altLang="en-US" b="1" dirty="1"/>
              <a:t>（1）运用</a:t>
            </a:r>
            <a:r>
              <a:rPr lang="zh-CN" altLang="en-US" b="1" dirty="1">
                <a:solidFill>
                  <a:srgbClr val="FF0000"/>
                </a:solidFill>
              </a:rPr>
              <a:t>“两看法”</a:t>
            </a:r>
            <a:r>
              <a:rPr lang="zh-CN" altLang="en-US" b="1" dirty="1"/>
              <a:t>找出表明作者观点的语句：</a:t>
            </a:r>
            <a:r>
              <a:rPr lang="zh-CN" altLang="en-US" b="1" dirty="1">
                <a:solidFill>
                  <a:srgbClr val="FF0000"/>
                </a:solidFill>
              </a:rPr>
              <a:t>①看位置，即看文章的标题、开篇、中间、结尾等；</a:t>
            </a:r>
            <a:r>
              <a:rPr lang="zh-CN" altLang="en-US" b="1" dirty="1">
                <a:solidFill>
                  <a:srgbClr val="680BF3"/>
                </a:solidFill>
              </a:rPr>
              <a:t>②看标志，抓住动词“是”“不是”，能愿动词“应该”“能够”“要”，连词“总之”“因此”“总而言之”“由此可见”等。</a:t>
            </a:r>
          </a:p>
          <a:p>
            <a:pPr marL="0" indent="0">
              <a:lnSpc>
                <a:spcPct val="140000"/>
              </a:lnSpc>
              <a:buFont typeface="Arial" panose="020b0604020202020204" pitchFamily="34" charset="0"/>
              <a:buNone/>
            </a:pPr>
            <a:r>
              <a:rPr lang="zh-CN" altLang="en-US" b="1" dirty="1"/>
              <a:t>（2）依据区别，筛选中心论点与分论点：</a:t>
            </a:r>
            <a:r>
              <a:rPr lang="zh-CN" altLang="en-US" b="1" dirty="1">
                <a:solidFill>
                  <a:srgbClr val="FF0000"/>
                </a:solidFill>
              </a:rPr>
              <a:t>中心论点即作者在文中提出的最主要的思想、观点，</a:t>
            </a:r>
            <a:r>
              <a:rPr lang="zh-CN" altLang="en-US" b="1" dirty="1">
                <a:solidFill>
                  <a:srgbClr val="680BF3"/>
                </a:solidFill>
              </a:rPr>
              <a:t>分论点即各部分用以补充和证明中心论点的分支论点。</a:t>
            </a:r>
            <a:r>
              <a:rPr lang="zh-CN" altLang="en-US" b="1" dirty="1"/>
              <a:t>注意：在议论文中，可以依据论题、分论点以及论据等寻找确认中心论点。</a:t>
            </a:r>
          </a:p>
        </p:txBody>
      </p:sp>
    </p:spTree>
  </p:cSld>
  <p:clrMapOvr>
    <a:masterClrMapping/>
  </p:clrMapOvr>
  <p:transition spd="fast"/>
  <p:timing>
    <p:tnLst>
      <p:par>
        <p:cTn id="1" restart="never" nodeType="tmRoot"/>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32772" name="Rectangle 4"/>
          <p:cNvSpPr/>
          <p:nvPr>
            <p:custDataLst>
              <p:tags r:id="rId3"/>
            </p:custDataLst>
          </p:nvPr>
        </p:nvSpPr>
        <p:spPr>
          <a:xfrm>
            <a:off x="701040" y="925830"/>
            <a:ext cx="10789285" cy="6000750"/>
          </a:xfrm>
          <a:prstGeom prst="rect"/>
          <a:noFill/>
          <a:ln w="9525">
            <a:noFill/>
          </a:ln>
        </p:spPr>
        <p:txBody>
          <a:bodyPr wrap="square">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1</a:t>
            </a:r>
            <a:r>
              <a:rPr lang="zh-CN" altLang="en-US" sz="3200" b="1" dirty="1">
                <a:latin typeface="仿宋" panose="02010609060101010101" charset="-122"/>
                <a:ea typeface="仿宋" panose="02010609060101010101" charset="-122"/>
              </a:rPr>
              <a:t>段：但我确信</a:t>
            </a:r>
            <a:r>
              <a:rPr lang="en-US" altLang="zh-CN" sz="3200" b="1" dirty="1">
                <a:latin typeface="仿宋" panose="02010609060101010101" charset="-122"/>
                <a:ea typeface="仿宋" panose="02010609060101010101" charset="-122"/>
              </a:rPr>
              <a:t>“</a:t>
            </a:r>
            <a:r>
              <a:rPr lang="zh-CN" altLang="en-US" sz="3200" b="1" dirty="1">
                <a:latin typeface="仿宋" panose="02010609060101010101" charset="-122"/>
                <a:ea typeface="仿宋" panose="02010609060101010101" charset="-122"/>
              </a:rPr>
              <a:t>敬业乐业</a:t>
            </a:r>
            <a:r>
              <a:rPr lang="en-US" altLang="zh-CN" sz="3200" b="1" dirty="1">
                <a:latin typeface="仿宋" panose="02010609060101010101" charset="-122"/>
                <a:ea typeface="仿宋" panose="02010609060101010101" charset="-122"/>
              </a:rPr>
              <a:t>”</a:t>
            </a:r>
            <a:r>
              <a:rPr lang="zh-CN" altLang="en-US" sz="3200" b="1" dirty="1">
                <a:latin typeface="仿宋" panose="02010609060101010101" charset="-122"/>
                <a:ea typeface="仿宋" panose="02010609060101010101" charset="-122"/>
              </a:rPr>
              <a:t>四个字，是人类生活的不二法门。</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2</a:t>
            </a:r>
            <a:r>
              <a:rPr lang="zh-CN" altLang="en-US" sz="3200" b="1" dirty="1">
                <a:latin typeface="仿宋" panose="02010609060101010101" charset="-122"/>
                <a:ea typeface="仿宋" panose="02010609060101010101" charset="-122"/>
              </a:rPr>
              <a:t>段：所以在讲演正文以前，先要说说有业之必要</a:t>
            </a:r>
            <a:r>
              <a:rPr lang="zh-CN" altLang="en-US"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Arial" panose="020b0604020202020204" pitchFamily="34" charset="0"/>
              <a:ea typeface="仿宋" panose="02010609060101010101" charset="-122"/>
              <a:cs typeface="Arial" panose="020b0604020202020204" pitchFamily="34" charset="0"/>
            </a:endParaRPr>
          </a:p>
          <a:p>
            <a:pPr marL="0" lvl="0" indent="0">
              <a:spcBef>
                <a:spcPct val="50000"/>
              </a:spcBef>
              <a:buFontTx/>
              <a:buNone/>
            </a:pPr>
            <a:r>
              <a:rPr lang="en-US" altLang="zh-CN" sz="3200" b="1" dirty="1">
                <a:latin typeface="仿宋" panose="02010609060101010101" charset="-122"/>
                <a:ea typeface="仿宋" panose="02010609060101010101" charset="-122"/>
              </a:rPr>
              <a:t>第3段</a:t>
            </a:r>
            <a:r>
              <a:rPr lang="zh-CN" altLang="en-US" sz="3200" b="1" dirty="1">
                <a:latin typeface="Arial" panose="020b0604020202020204" pitchFamily="34" charset="0"/>
                <a:ea typeface="仿宋" panose="02010609060101010101" charset="-122"/>
                <a:cs typeface="Arial" panose="020b0604020202020204" pitchFamily="34" charset="0"/>
              </a:rPr>
              <a:t>：孔子说……</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第4段：唐朝有一位名僧百丈禅师</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5</a:t>
            </a:r>
            <a:r>
              <a:rPr lang="zh-CN" altLang="en-US" sz="3200" b="1" dirty="1">
                <a:latin typeface="仿宋" panose="02010609060101010101" charset="-122"/>
                <a:ea typeface="仿宋" panose="02010609060101010101" charset="-122"/>
              </a:rPr>
              <a:t>段：我征引儒门，佛门这两段话，不外证明人人都要有正当职业，人人都要不断的劳作。</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6</a:t>
            </a:r>
            <a:r>
              <a:rPr lang="zh-CN" altLang="en-US" sz="3200" b="1" dirty="1">
                <a:latin typeface="仿宋" panose="02010609060101010101" charset="-122"/>
                <a:ea typeface="仿宋" panose="02010609060101010101" charset="-122"/>
              </a:rPr>
              <a:t>段：第一要敬业</a:t>
            </a:r>
            <a:r>
              <a:rPr lang="zh-CN" altLang="en-US"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仿宋" panose="02010609060101010101" charset="-122"/>
              <a:ea typeface="仿宋" panose="02010609060101010101" charset="-122"/>
            </a:endParaRPr>
          </a:p>
          <a:p>
            <a:pPr marL="0" lvl="0" indent="0">
              <a:spcBef>
                <a:spcPct val="50000"/>
              </a:spcBef>
              <a:buFontTx/>
              <a:buNone/>
            </a:pPr>
            <a:endParaRPr lang="en-US" altLang="zh-CN" sz="3200" b="0">
              <a:latin typeface="仿宋" panose="02010609060101010101" charset="-122"/>
              <a:ea typeface="仿宋" panose="02010609060101010101" charset="-122"/>
            </a:endParaRPr>
          </a:p>
        </p:txBody>
      </p:sp>
      <p:sp>
        <p:nvSpPr>
          <p:cNvPr id="3" name="标题 1"/>
          <p:cNvSpPr>
            <a:spLocks noGrp="1"/>
          </p:cNvSpPr>
          <p:nvPr>
            <p:custDataLst>
              <p:tags r:id="rId4"/>
            </p:custDataLst>
          </p:nvPr>
        </p:nvSpPr>
        <p:spPr>
          <a:xfrm>
            <a:off x="176600" y="127705"/>
            <a:ext cx="10969200" cy="705600"/>
          </a:xfrm>
          <a:prstGeom prst="rect"/>
        </p:spPr>
        <p:txBody>
          <a:bodyPr vert="horz" lIns="90000" tIns="46800" rIns="90000" bIns="46800" rtlCol="0" anchor="ctr" anchorCtr="0">
            <a:normAutofit/>
          </a:bodyPr>
          <a:lstStyle>
            <a:lvl1pPr algn="l" defTabSz="914400" fontAlgn="auto" rtl="0" eaLnBrk="1"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b="1" dirty="1"/>
              <a:t>自学指导二</a:t>
            </a:r>
          </a:p>
        </p:txBody>
      </p:sp>
      <p:sp>
        <p:nvSpPr>
          <p:cNvPr id="2" name="Rectangle 4"/>
          <p:cNvSpPr/>
          <p:nvPr>
            <p:custDataLst>
              <p:tags r:id="rId5"/>
            </p:custDataLst>
          </p:nvPr>
        </p:nvSpPr>
        <p:spPr>
          <a:xfrm>
            <a:off x="701040" y="925830"/>
            <a:ext cx="10789285" cy="6000750"/>
          </a:xfrm>
          <a:prstGeom prst="rect"/>
          <a:noFill/>
          <a:ln w="9525">
            <a:noFill/>
          </a:ln>
        </p:spPr>
        <p:txBody>
          <a:bodyPr wrap="square">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spcBef>
                <a:spcPct val="50000"/>
              </a:spcBef>
              <a:buFontTx/>
              <a:buNone/>
            </a:pPr>
            <a:r>
              <a:rPr lang="zh-CN" altLang="en-US" sz="3200" b="1" dirty="1">
                <a:solidFill>
                  <a:srgbClr val="FF0000"/>
                </a:solidFill>
                <a:latin typeface="仿宋" panose="02010609060101010101" charset="-122"/>
                <a:ea typeface="仿宋" panose="02010609060101010101" charset="-122"/>
              </a:rPr>
              <a:t>第</a:t>
            </a:r>
            <a:r>
              <a:rPr lang="en-US" altLang="zh-CN" sz="3200" b="1" dirty="1">
                <a:solidFill>
                  <a:srgbClr val="FF0000"/>
                </a:solidFill>
                <a:latin typeface="仿宋" panose="02010609060101010101" charset="-122"/>
                <a:ea typeface="仿宋" panose="02010609060101010101" charset="-122"/>
              </a:rPr>
              <a:t>1</a:t>
            </a:r>
            <a:r>
              <a:rPr lang="zh-CN" altLang="en-US" sz="3200" b="1" dirty="1">
                <a:solidFill>
                  <a:srgbClr val="FF0000"/>
                </a:solidFill>
                <a:latin typeface="仿宋" panose="02010609060101010101" charset="-122"/>
                <a:ea typeface="仿宋" panose="02010609060101010101" charset="-122"/>
              </a:rPr>
              <a:t>段：但我确信</a:t>
            </a:r>
            <a:r>
              <a:rPr lang="en-US" altLang="zh-CN" sz="3200" b="1" dirty="1">
                <a:solidFill>
                  <a:srgbClr val="FF0000"/>
                </a:solidFill>
                <a:latin typeface="仿宋" panose="02010609060101010101" charset="-122"/>
                <a:ea typeface="仿宋" panose="02010609060101010101" charset="-122"/>
              </a:rPr>
              <a:t>“</a:t>
            </a:r>
            <a:r>
              <a:rPr lang="zh-CN" altLang="en-US" sz="3200" b="1" dirty="1">
                <a:solidFill>
                  <a:srgbClr val="FF0000"/>
                </a:solidFill>
                <a:latin typeface="仿宋" panose="02010609060101010101" charset="-122"/>
                <a:ea typeface="仿宋" panose="02010609060101010101" charset="-122"/>
              </a:rPr>
              <a:t>敬业乐业</a:t>
            </a:r>
            <a:r>
              <a:rPr lang="en-US" altLang="zh-CN" sz="3200" b="1" dirty="1">
                <a:solidFill>
                  <a:srgbClr val="FF0000"/>
                </a:solidFill>
                <a:latin typeface="仿宋" panose="02010609060101010101" charset="-122"/>
                <a:ea typeface="仿宋" panose="02010609060101010101" charset="-122"/>
              </a:rPr>
              <a:t>”</a:t>
            </a:r>
            <a:r>
              <a:rPr lang="zh-CN" altLang="en-US" sz="3200" b="1" dirty="1">
                <a:solidFill>
                  <a:srgbClr val="FF0000"/>
                </a:solidFill>
                <a:latin typeface="仿宋" panose="02010609060101010101" charset="-122"/>
                <a:ea typeface="仿宋" panose="02010609060101010101" charset="-122"/>
              </a:rPr>
              <a:t>四个字，是人类生活的不二法门。</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2</a:t>
            </a:r>
            <a:r>
              <a:rPr lang="zh-CN" altLang="en-US" sz="3200" b="1" dirty="1">
                <a:latin typeface="仿宋" panose="02010609060101010101" charset="-122"/>
                <a:ea typeface="仿宋" panose="02010609060101010101" charset="-122"/>
              </a:rPr>
              <a:t>段：所以在讲演正文以前，</a:t>
            </a:r>
            <a:r>
              <a:rPr lang="zh-CN" altLang="en-US" sz="3200" b="1" dirty="1">
                <a:solidFill>
                  <a:srgbClr val="FF0000"/>
                </a:solidFill>
                <a:latin typeface="仿宋" panose="02010609060101010101" charset="-122"/>
                <a:ea typeface="仿宋" panose="02010609060101010101" charset="-122"/>
              </a:rPr>
              <a:t>先要说说有业之必要</a:t>
            </a:r>
            <a:r>
              <a:rPr lang="zh-CN" altLang="en-US"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Arial" panose="020b0604020202020204" pitchFamily="34" charset="0"/>
              <a:ea typeface="仿宋" panose="02010609060101010101" charset="-122"/>
              <a:cs typeface="Arial" panose="020b0604020202020204" pitchFamily="34" charset="0"/>
            </a:endParaRPr>
          </a:p>
          <a:p>
            <a:pPr marL="0" lvl="0" indent="0">
              <a:spcBef>
                <a:spcPct val="50000"/>
              </a:spcBef>
              <a:buFontTx/>
              <a:buNone/>
            </a:pPr>
            <a:r>
              <a:rPr lang="en-US" altLang="zh-CN" sz="3200" b="1" dirty="1">
                <a:latin typeface="仿宋" panose="02010609060101010101" charset="-122"/>
                <a:ea typeface="仿宋" panose="02010609060101010101" charset="-122"/>
              </a:rPr>
              <a:t>第3段</a:t>
            </a:r>
            <a:r>
              <a:rPr lang="zh-CN" altLang="en-US" sz="3200" b="1" dirty="1">
                <a:latin typeface="Arial" panose="020b0604020202020204" pitchFamily="34" charset="0"/>
                <a:ea typeface="仿宋" panose="02010609060101010101" charset="-122"/>
                <a:cs typeface="Arial" panose="020b0604020202020204" pitchFamily="34" charset="0"/>
              </a:rPr>
              <a:t>：孔子说……</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第4段：唐朝有一位名僧百丈禅师</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5</a:t>
            </a:r>
            <a:r>
              <a:rPr lang="zh-CN" altLang="en-US" sz="3200" b="1" dirty="1">
                <a:latin typeface="仿宋" panose="02010609060101010101" charset="-122"/>
                <a:ea typeface="仿宋" panose="02010609060101010101" charset="-122"/>
              </a:rPr>
              <a:t>段：我征引儒门，佛门这两段话，不外证明人人都要有正当职业，人人都要不断的劳作。</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6</a:t>
            </a:r>
            <a:r>
              <a:rPr lang="zh-CN" altLang="en-US" sz="3200" b="1" dirty="1">
                <a:latin typeface="仿宋" panose="02010609060101010101" charset="-122"/>
                <a:ea typeface="仿宋" panose="02010609060101010101" charset="-122"/>
              </a:rPr>
              <a:t>段：</a:t>
            </a:r>
            <a:r>
              <a:rPr lang="zh-CN" altLang="en-US" sz="3200" b="1" dirty="1">
                <a:solidFill>
                  <a:srgbClr val="FF0000"/>
                </a:solidFill>
                <a:latin typeface="仿宋" panose="02010609060101010101" charset="-122"/>
                <a:ea typeface="仿宋" panose="02010609060101010101" charset="-122"/>
              </a:rPr>
              <a:t>第一要敬业</a:t>
            </a:r>
            <a:r>
              <a:rPr lang="zh-CN" altLang="en-US"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仿宋" panose="02010609060101010101" charset="-122"/>
              <a:ea typeface="仿宋" panose="02010609060101010101" charset="-122"/>
            </a:endParaRPr>
          </a:p>
          <a:p>
            <a:pPr marL="0" lvl="0" indent="0">
              <a:spcBef>
                <a:spcPct val="50000"/>
              </a:spcBef>
              <a:buFontTx/>
              <a:buNone/>
            </a:pPr>
            <a:endParaRPr lang="en-US" altLang="zh-CN" sz="3200" b="0">
              <a:latin typeface="仿宋" panose="02010609060101010101" charset="-122"/>
              <a:ea typeface="仿宋" panose="02010609060101010101"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0" advAuto="indefinite" build="whole"/>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32772" name="Rectangle 4"/>
          <p:cNvSpPr/>
          <p:nvPr>
            <p:custDataLst>
              <p:tags r:id="rId3"/>
            </p:custDataLst>
          </p:nvPr>
        </p:nvSpPr>
        <p:spPr>
          <a:xfrm>
            <a:off x="514350" y="1259205"/>
            <a:ext cx="10789285" cy="3784600"/>
          </a:xfrm>
          <a:prstGeom prst="rect"/>
          <a:noFill/>
          <a:ln w="9525">
            <a:noFill/>
          </a:ln>
        </p:spPr>
        <p:txBody>
          <a:bodyPr wrap="square">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lnSpc>
                <a:spcPct val="150000"/>
              </a:lnSpc>
              <a:spcBef>
                <a:spcPct val="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7</a:t>
            </a:r>
            <a:r>
              <a:rPr lang="zh-CN" altLang="en-US" sz="3200" b="1" dirty="1">
                <a:latin typeface="仿宋" panose="02010609060101010101" charset="-122"/>
                <a:ea typeface="仿宋" panose="02010609060101010101" charset="-122"/>
              </a:rPr>
              <a:t>段：</a:t>
            </a:r>
            <a:r>
              <a:rPr lang="zh-CN" sz="3200" b="1" dirty="1">
                <a:latin typeface="仿宋" panose="02010609060101010101" charset="-122"/>
                <a:ea typeface="仿宋" panose="02010609060101010101" charset="-122"/>
              </a:rPr>
              <a:t>怎样才能把一种劳作做到圆满呢？惟一的秘诀就是忠实，忠实从心理上发出来的便是敬</a:t>
            </a:r>
            <a:r>
              <a:rPr lang="zh-CN" sz="3200" b="1" dirty="1">
                <a:latin typeface="Arial" panose="020b0604020202020204" pitchFamily="34" charset="0"/>
                <a:ea typeface="仿宋" panose="02010609060101010101" charset="-122"/>
                <a:cs typeface="Arial" panose="020b0604020202020204" pitchFamily="34" charset="0"/>
              </a:rPr>
              <a:t>……</a:t>
            </a:r>
            <a:endParaRPr lang="zh-CN" sz="3200" b="1">
              <a:latin typeface="仿宋" panose="02010609060101010101" charset="-122"/>
              <a:ea typeface="仿宋" panose="02010609060101010101" charset="-122"/>
            </a:endParaRPr>
          </a:p>
          <a:p>
            <a:pPr marL="0" lvl="0" indent="0">
              <a:lnSpc>
                <a:spcPct val="150000"/>
              </a:lnSpc>
              <a:spcBef>
                <a:spcPct val="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8</a:t>
            </a:r>
            <a:r>
              <a:rPr lang="zh-CN" altLang="en-US" sz="3200" b="1" dirty="1">
                <a:latin typeface="仿宋" panose="02010609060101010101" charset="-122"/>
                <a:ea typeface="仿宋" panose="02010609060101010101" charset="-122"/>
              </a:rPr>
              <a:t>段：第二要乐业</a:t>
            </a:r>
            <a:r>
              <a:rPr lang="zh-CN" altLang="en-US"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Arial" panose="020b0604020202020204" pitchFamily="34" charset="0"/>
              <a:ea typeface="仿宋" panose="02010609060101010101" charset="-122"/>
              <a:cs typeface="Arial" panose="020b0604020202020204" pitchFamily="34" charset="0"/>
            </a:endParaRPr>
          </a:p>
          <a:p>
            <a:pPr marL="0" lvl="0" indent="0">
              <a:lnSpc>
                <a:spcPct val="150000"/>
              </a:lnSpc>
              <a:spcBef>
                <a:spcPct val="0"/>
              </a:spcBef>
              <a:buFontTx/>
              <a:buNone/>
            </a:pPr>
            <a:r>
              <a:rPr lang="en-US" altLang="zh-CN" sz="3200" b="1" dirty="1">
                <a:latin typeface="仿宋" panose="02010609060101010101" charset="-122"/>
                <a:ea typeface="仿宋" panose="02010609060101010101" charset="-122"/>
              </a:rPr>
              <a:t>第9段</a:t>
            </a:r>
            <a:r>
              <a:rPr lang="zh-CN" altLang="en-US" sz="3200" b="1" dirty="1">
                <a:latin typeface="Arial" panose="020b0604020202020204" pitchFamily="34" charset="0"/>
                <a:ea typeface="仿宋" panose="02010609060101010101" charset="-122"/>
                <a:cs typeface="Arial" panose="020b0604020202020204" pitchFamily="34" charset="0"/>
              </a:rPr>
              <a:t>：今天所讲，敬业即是责任心，乐业即是趣味。我深信人类合理的生活总该如此……</a:t>
            </a:r>
            <a:endParaRPr lang="zh-CN" altLang="en-US" sz="3200" b="0">
              <a:latin typeface="Arial" panose="020b0604020202020204" pitchFamily="34" charset="0"/>
              <a:ea typeface="仿宋" panose="02010609060101010101" charset="-122"/>
              <a:cs typeface="Arial" panose="020b0604020202020204" pitchFamily="34" charset="0"/>
            </a:endParaRPr>
          </a:p>
        </p:txBody>
      </p:sp>
      <p:sp>
        <p:nvSpPr>
          <p:cNvPr id="3" name="标题 1"/>
          <p:cNvSpPr>
            <a:spLocks noGrp="1"/>
          </p:cNvSpPr>
          <p:nvPr>
            <p:custDataLst>
              <p:tags r:id="rId4"/>
            </p:custDataLst>
          </p:nvPr>
        </p:nvSpPr>
        <p:spPr>
          <a:xfrm>
            <a:off x="176600" y="127705"/>
            <a:ext cx="10969200" cy="705600"/>
          </a:xfrm>
          <a:prstGeom prst="rect"/>
        </p:spPr>
        <p:txBody>
          <a:bodyPr vert="horz" lIns="90000" tIns="46800" rIns="90000" bIns="46800" rtlCol="0" anchor="ctr" anchorCtr="0">
            <a:normAutofit/>
          </a:bodyPr>
          <a:lstStyle>
            <a:lvl1pPr algn="l" defTabSz="914400" fontAlgn="auto" rtl="0" eaLnBrk="1"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b="1" dirty="1"/>
              <a:t>自学指导二</a:t>
            </a:r>
          </a:p>
        </p:txBody>
      </p:sp>
      <p:sp>
        <p:nvSpPr>
          <p:cNvPr id="2" name="Rectangle 4"/>
          <p:cNvSpPr/>
          <p:nvPr>
            <p:custDataLst>
              <p:tags r:id="rId5"/>
            </p:custDataLst>
          </p:nvPr>
        </p:nvSpPr>
        <p:spPr>
          <a:xfrm>
            <a:off x="514350" y="1259205"/>
            <a:ext cx="10789285" cy="3784600"/>
          </a:xfrm>
          <a:prstGeom prst="rect"/>
          <a:noFill/>
          <a:ln w="9525">
            <a:noFill/>
          </a:ln>
        </p:spPr>
        <p:txBody>
          <a:bodyPr wrap="square">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lnSpc>
                <a:spcPct val="150000"/>
              </a:lnSpc>
              <a:spcBef>
                <a:spcPct val="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7</a:t>
            </a:r>
            <a:r>
              <a:rPr lang="zh-CN" altLang="en-US" sz="3200" b="1" dirty="1">
                <a:latin typeface="仿宋" panose="02010609060101010101" charset="-122"/>
                <a:ea typeface="仿宋" panose="02010609060101010101" charset="-122"/>
              </a:rPr>
              <a:t>段：</a:t>
            </a:r>
            <a:r>
              <a:rPr lang="zh-CN" sz="3200" b="1" dirty="1">
                <a:latin typeface="仿宋" panose="02010609060101010101" charset="-122"/>
                <a:ea typeface="仿宋" panose="02010609060101010101" charset="-122"/>
              </a:rPr>
              <a:t>怎样才能把一种劳作做到圆满呢？惟一的秘诀就是忠实，忠实从心理上发出来的便是敬</a:t>
            </a:r>
            <a:r>
              <a:rPr lang="zh-CN" sz="3200" b="1" dirty="1">
                <a:latin typeface="Arial" panose="020b0604020202020204" pitchFamily="34" charset="0"/>
                <a:ea typeface="仿宋" panose="02010609060101010101" charset="-122"/>
                <a:cs typeface="Arial" panose="020b0604020202020204" pitchFamily="34" charset="0"/>
              </a:rPr>
              <a:t>……</a:t>
            </a:r>
            <a:endParaRPr lang="zh-CN" sz="3200" b="1">
              <a:latin typeface="仿宋" panose="02010609060101010101" charset="-122"/>
              <a:ea typeface="仿宋" panose="02010609060101010101" charset="-122"/>
            </a:endParaRPr>
          </a:p>
          <a:p>
            <a:pPr marL="0" lvl="0" indent="0">
              <a:lnSpc>
                <a:spcPct val="150000"/>
              </a:lnSpc>
              <a:spcBef>
                <a:spcPct val="0"/>
              </a:spcBef>
              <a:buFontTx/>
              <a:buNone/>
            </a:pPr>
            <a:r>
              <a:rPr lang="zh-CN" altLang="en-US" sz="3200" b="1" dirty="1">
                <a:latin typeface="仿宋" panose="02010609060101010101" charset="-122"/>
                <a:ea typeface="仿宋" panose="02010609060101010101" charset="-122"/>
              </a:rPr>
              <a:t>第</a:t>
            </a:r>
            <a:r>
              <a:rPr lang="en-US" altLang="zh-CN" sz="3200" b="1" dirty="1">
                <a:latin typeface="仿宋" panose="02010609060101010101" charset="-122"/>
                <a:ea typeface="仿宋" panose="02010609060101010101" charset="-122"/>
              </a:rPr>
              <a:t>8</a:t>
            </a:r>
            <a:r>
              <a:rPr lang="zh-CN" altLang="en-US" sz="3200" b="1" dirty="1">
                <a:latin typeface="仿宋" panose="02010609060101010101" charset="-122"/>
                <a:ea typeface="仿宋" panose="02010609060101010101" charset="-122"/>
              </a:rPr>
              <a:t>段：</a:t>
            </a:r>
            <a:r>
              <a:rPr lang="zh-CN" altLang="en-US" sz="3200" b="1" dirty="1">
                <a:solidFill>
                  <a:srgbClr val="FF0000"/>
                </a:solidFill>
                <a:latin typeface="仿宋" panose="02010609060101010101" charset="-122"/>
                <a:ea typeface="仿宋" panose="02010609060101010101" charset="-122"/>
              </a:rPr>
              <a:t>第二要乐业</a:t>
            </a:r>
            <a:r>
              <a:rPr lang="zh-CN" altLang="en-US"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Arial" panose="020b0604020202020204" pitchFamily="34" charset="0"/>
              <a:ea typeface="仿宋" panose="02010609060101010101" charset="-122"/>
              <a:cs typeface="Arial" panose="020b0604020202020204" pitchFamily="34" charset="0"/>
            </a:endParaRPr>
          </a:p>
          <a:p>
            <a:pPr marL="0" lvl="0" indent="0">
              <a:lnSpc>
                <a:spcPct val="150000"/>
              </a:lnSpc>
              <a:spcBef>
                <a:spcPct val="0"/>
              </a:spcBef>
              <a:buFontTx/>
              <a:buNone/>
            </a:pPr>
            <a:r>
              <a:rPr lang="en-US" altLang="zh-CN" sz="3200" b="1" dirty="1">
                <a:latin typeface="仿宋" panose="02010609060101010101" charset="-122"/>
                <a:ea typeface="仿宋" panose="02010609060101010101" charset="-122"/>
              </a:rPr>
              <a:t>第9段</a:t>
            </a:r>
            <a:r>
              <a:rPr lang="zh-CN" altLang="en-US" sz="3200" b="1" dirty="1">
                <a:latin typeface="Arial" panose="020b0604020202020204" pitchFamily="34" charset="0"/>
                <a:ea typeface="仿宋" panose="02010609060101010101" charset="-122"/>
                <a:cs typeface="Arial" panose="020b0604020202020204" pitchFamily="34" charset="0"/>
              </a:rPr>
              <a:t>：今天所讲，</a:t>
            </a:r>
            <a:r>
              <a:rPr lang="zh-CN" altLang="en-US" sz="3200" b="1" dirty="1">
                <a:solidFill>
                  <a:srgbClr val="FF0000"/>
                </a:solidFill>
                <a:latin typeface="Arial" panose="020b0604020202020204" pitchFamily="34" charset="0"/>
                <a:ea typeface="仿宋" panose="02010609060101010101" charset="-122"/>
                <a:cs typeface="Arial" panose="020b0604020202020204" pitchFamily="34" charset="0"/>
              </a:rPr>
              <a:t>敬业即是责任心，乐业即是趣味</a:t>
            </a:r>
            <a:r>
              <a:rPr lang="zh-CN" altLang="en-US" sz="3200" b="1" dirty="1">
                <a:latin typeface="Arial" panose="020b0604020202020204" pitchFamily="34" charset="0"/>
                <a:ea typeface="仿宋" panose="02010609060101010101" charset="-122"/>
                <a:cs typeface="Arial" panose="020b0604020202020204" pitchFamily="34" charset="0"/>
              </a:rPr>
              <a:t>。我深信人类合理的生活总该如此……</a:t>
            </a:r>
            <a:endParaRPr lang="zh-CN" altLang="en-US" sz="3200" b="0">
              <a:latin typeface="Arial" panose="020b0604020202020204" pitchFamily="34" charset="0"/>
              <a:ea typeface="仿宋" panose="02010609060101010101" charset="-122"/>
              <a:cs typeface="Arial" panose="020b0604020202020204" pitchFamily="34" charset="0"/>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0" advAuto="indefinite" build="whole"/>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32772" name="Rectangle 4"/>
          <p:cNvSpPr/>
          <p:nvPr>
            <p:custDataLst>
              <p:tags r:id="rId4"/>
            </p:custDataLst>
          </p:nvPr>
        </p:nvSpPr>
        <p:spPr>
          <a:xfrm>
            <a:off x="600710" y="1454785"/>
            <a:ext cx="11491595" cy="4276725"/>
          </a:xfrm>
          <a:prstGeom prst="rect"/>
          <a:noFill/>
          <a:ln w="9525">
            <a:noFill/>
          </a:ln>
        </p:spPr>
        <p:txBody>
          <a:bodyPr wrap="square">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spcBef>
                <a:spcPct val="50000"/>
              </a:spcBef>
              <a:buFontTx/>
              <a:buNone/>
            </a:pPr>
            <a:r>
              <a:rPr lang="zh-CN" altLang="en-US" sz="3200" b="1" dirty="1">
                <a:latin typeface="仿宋" panose="02010609060101010101" charset="-122"/>
                <a:ea typeface="仿宋" panose="02010609060101010101" charset="-122"/>
              </a:rPr>
              <a:t>1.作者的见解、态度，表判断的陈述句。</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2.标志性语言，如</a:t>
            </a:r>
            <a:r>
              <a:rPr lang="en-US" altLang="zh-CN" sz="3200" b="1" dirty="1">
                <a:latin typeface="仿宋" panose="02010609060101010101" charset="-122"/>
                <a:ea typeface="仿宋" panose="02010609060101010101" charset="-122"/>
              </a:rPr>
              <a:t>“</a:t>
            </a:r>
            <a:r>
              <a:rPr lang="zh-CN" altLang="en-US" sz="3200" b="1" dirty="1">
                <a:latin typeface="仿宋" panose="02010609060101010101" charset="-122"/>
                <a:ea typeface="仿宋" panose="02010609060101010101" charset="-122"/>
              </a:rPr>
              <a:t>我认为</a:t>
            </a:r>
            <a:r>
              <a:rPr lang="en-US" altLang="zh-CN" sz="3200" b="1" dirty="1">
                <a:latin typeface="仿宋" panose="02010609060101010101" charset="-122"/>
                <a:ea typeface="仿宋" panose="02010609060101010101" charset="-122"/>
              </a:rPr>
              <a:t>”“</a:t>
            </a:r>
            <a:r>
              <a:rPr lang="zh-CN" altLang="en-US" sz="3200" b="1" dirty="1">
                <a:latin typeface="仿宋" panose="02010609060101010101" charset="-122"/>
                <a:ea typeface="仿宋" panose="02010609060101010101" charset="-122"/>
              </a:rPr>
              <a:t>我确信</a:t>
            </a:r>
            <a:r>
              <a:rPr lang="en-US" altLang="zh-CN" sz="3200" b="1" dirty="1">
                <a:latin typeface="仿宋" panose="02010609060101010101" charset="-122"/>
                <a:ea typeface="仿宋" panose="02010609060101010101" charset="-122"/>
              </a:rPr>
              <a:t>”“</a:t>
            </a:r>
            <a:r>
              <a:rPr lang="zh-CN" altLang="en-US" sz="3200" b="1" dirty="1">
                <a:latin typeface="仿宋" panose="02010609060101010101" charset="-122"/>
                <a:ea typeface="仿宋" panose="02010609060101010101" charset="-122"/>
              </a:rPr>
              <a:t>要</a:t>
            </a:r>
            <a:r>
              <a:rPr lang="en-US" altLang="zh-CN" sz="3200" b="1" dirty="1">
                <a:latin typeface="仿宋" panose="02010609060101010101" charset="-122"/>
                <a:ea typeface="仿宋" panose="02010609060101010101" charset="-122"/>
              </a:rPr>
              <a:t>”“</a:t>
            </a:r>
            <a:r>
              <a:rPr lang="zh-CN" altLang="en-US" sz="3200" b="1" dirty="1">
                <a:latin typeface="仿宋" panose="02010609060101010101" charset="-122"/>
                <a:ea typeface="仿宋" panose="02010609060101010101" charset="-122"/>
              </a:rPr>
              <a:t>是</a:t>
            </a:r>
            <a:r>
              <a:rPr lang="en-US" altLang="zh-CN" sz="3200" b="1" dirty="1">
                <a:latin typeface="仿宋" panose="02010609060101010101" charset="-122"/>
                <a:ea typeface="仿宋" panose="02010609060101010101" charset="-122"/>
              </a:rPr>
              <a:t>”</a:t>
            </a:r>
            <a:r>
              <a:rPr lang="en-US" altLang="zh-CN" sz="3200" b="1" dirty="1">
                <a:latin typeface="Arial" panose="020b0604020202020204" pitchFamily="34" charset="0"/>
                <a:ea typeface="仿宋" panose="02010609060101010101" charset="-122"/>
                <a:cs typeface="Arial" panose="020b0604020202020204" pitchFamily="34" charset="0"/>
              </a:rPr>
              <a:t>……</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3.借助表明文章层次的关键词，把握文章的论证思路。</a:t>
            </a:r>
            <a:endParaRPr lang="zh-CN" altLang="en-US" sz="3200" b="1">
              <a:latin typeface="仿宋" panose="02010609060101010101" charset="-122"/>
              <a:ea typeface="仿宋" panose="02010609060101010101" charset="-122"/>
            </a:endParaRPr>
          </a:p>
          <a:p>
            <a:pPr marL="0" lvl="0" indent="0">
              <a:spcBef>
                <a:spcPct val="50000"/>
              </a:spcBef>
              <a:buFontTx/>
              <a:buNone/>
            </a:pPr>
            <a:r>
              <a:rPr lang="zh-CN" altLang="en-US" sz="3200" b="1" dirty="1">
                <a:latin typeface="仿宋" panose="02010609060101010101" charset="-122"/>
                <a:ea typeface="仿宋" panose="02010609060101010101" charset="-122"/>
              </a:rPr>
              <a:t>4.关注观点常出现的位置：标题、开头、结尾等。	</a:t>
            </a:r>
            <a:endParaRPr lang="zh-CN" altLang="en-US" sz="3200" b="1">
              <a:latin typeface="仿宋" panose="02010609060101010101" charset="-122"/>
              <a:ea typeface="仿宋" panose="02010609060101010101" charset="-122"/>
            </a:endParaRPr>
          </a:p>
          <a:p>
            <a:pPr marL="0" lvl="0" indent="0">
              <a:spcBef>
                <a:spcPct val="50000"/>
              </a:spcBef>
              <a:buFontTx/>
              <a:buNone/>
            </a:pPr>
            <a:endParaRPr lang="zh-CN" altLang="en-US" sz="3200" b="0">
              <a:latin typeface="仿宋" panose="02010609060101010101" charset="-122"/>
              <a:ea typeface="仿宋" panose="02010609060101010101" charset="-122"/>
            </a:endParaRPr>
          </a:p>
          <a:p>
            <a:pPr marL="0" lvl="0" indent="0">
              <a:spcBef>
                <a:spcPct val="50000"/>
              </a:spcBef>
              <a:buFontTx/>
              <a:buNone/>
            </a:pPr>
            <a:endParaRPr lang="en-US" altLang="zh-CN" sz="3200" b="0">
              <a:latin typeface="仿宋" panose="02010609060101010101" charset="-122"/>
              <a:ea typeface="仿宋" panose="02010609060101010101" charset="-122"/>
            </a:endParaRPr>
          </a:p>
        </p:txBody>
      </p:sp>
      <p:sp>
        <p:nvSpPr>
          <p:cNvPr id="3" name="标题 1"/>
          <p:cNvSpPr>
            <a:spLocks noGrp="1"/>
          </p:cNvSpPr>
          <p:nvPr>
            <p:custDataLst>
              <p:tags r:id="rId5"/>
            </p:custDataLst>
          </p:nvPr>
        </p:nvSpPr>
        <p:spPr>
          <a:xfrm>
            <a:off x="2200275" y="206375"/>
            <a:ext cx="7790815" cy="705485"/>
          </a:xfrm>
          <a:prstGeom prst="rect"/>
        </p:spPr>
        <p:txBody>
          <a:bodyPr vert="horz" lIns="90000" tIns="46800" rIns="90000" bIns="46800" rtlCol="0" anchor="ctr" anchorCtr="0">
            <a:normAutofit/>
          </a:bodyPr>
          <a:lstStyle>
            <a:lvl1pPr algn="l" defTabSz="914400" fontAlgn="auto" rtl="0" eaLnBrk="1"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zh-CN" altLang="en-US" b="0" dirty="1"/>
              <a:t>如何确定议论性文章的观点</a:t>
            </a:r>
          </a:p>
        </p:txBody>
      </p:sp>
      <p:sp>
        <p:nvSpPr>
          <p:cNvPr id="18434" name="矩形 1"/>
          <p:cNvSpPr>
            <a:spLocks noChangeArrowheads="1"/>
          </p:cNvSpPr>
          <p:nvPr>
            <p:custDataLst>
              <p:tags r:id="rId6"/>
            </p:custDataLst>
          </p:nvPr>
        </p:nvSpPr>
        <p:spPr>
          <a:xfrm>
            <a:off x="857673" y="4441826"/>
            <a:ext cx="10966451" cy="2306955"/>
          </a:xfrm>
          <a:prstGeom prst="rect"/>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fontAlgn="base" rtl="0" eaLnBrk="1" latinLnBrk="0" hangingPunct="1">
              <a:lnSpc>
                <a:spcPct val="150000"/>
              </a:lnSpc>
              <a:spcBef>
                <a:spcPct val="0"/>
              </a:spcBef>
              <a:spcAft>
                <a:spcPct val="0"/>
              </a:spcAft>
              <a:buClrTx/>
              <a:buSzTx/>
              <a:buFontTx/>
              <a:buNone/>
              <a:defRPr/>
            </a:pPr>
            <a:r>
              <a:rPr kumimoji="0" lang="zh-CN" altLang="en-US" sz="3200" i="0" u="none" strike="noStrike" kern="1200" cap="none" spc="0" normalizeH="0" baseline="0" noProof="0" dirty="1">
                <a:ln>
                  <a:noFill/>
                </a:ln>
                <a:solidFill>
                  <a:schemeClr val="tx1"/>
                </a:solidFill>
                <a:effectLst/>
                <a:uLnTx/>
                <a:uFillTx/>
                <a:latin typeface="微软雅黑" panose="020b0503020204020204" pitchFamily="34" charset="-122"/>
                <a:ea typeface="微软雅黑" panose="020b0503020204020204" pitchFamily="34" charset="-122"/>
                <a:cs typeface="+mn-cs"/>
              </a:rPr>
              <a:t>标题是不是文章的</a:t>
            </a:r>
            <a:r>
              <a:rPr kumimoji="0" lang="zh-CN" altLang="en-US" sz="3200" i="0" u="none" strike="noStrike" kern="1200" cap="none" spc="0" normalizeH="0" baseline="0" noProof="0" dirty="1">
                <a:ln>
                  <a:noFill/>
                </a:ln>
                <a:solidFill>
                  <a:srgbClr val="FF0000"/>
                </a:solidFill>
                <a:effectLst/>
                <a:uLnTx/>
                <a:uFillTx/>
                <a:latin typeface="微软雅黑" panose="020b0503020204020204" pitchFamily="34" charset="-122"/>
                <a:ea typeface="微软雅黑" panose="020b0503020204020204" pitchFamily="34" charset="-122"/>
                <a:cs typeface="+mn-cs"/>
              </a:rPr>
              <a:t>论点</a:t>
            </a:r>
            <a:r>
              <a:rPr kumimoji="0" lang="zh-CN" altLang="en-US" sz="3200" i="0" u="none" strike="noStrike" kern="1200" cap="none" spc="0" normalizeH="0" baseline="0" noProof="0" dirty="1">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32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fontAlgn="base" rtl="0" eaLnBrk="1" latinLnBrk="0" hangingPunct="1">
              <a:lnSpc>
                <a:spcPct val="150000"/>
              </a:lnSpc>
              <a:spcBef>
                <a:spcPct val="0"/>
              </a:spcBef>
              <a:spcAft>
                <a:spcPct val="0"/>
              </a:spcAft>
              <a:buClrTx/>
              <a:buSzTx/>
              <a:buFontTx/>
              <a:buNone/>
              <a:defRPr/>
            </a:pPr>
            <a:r>
              <a:rPr kumimoji="0" lang="zh-CN" altLang="en-US" sz="3200" i="0" u="none" strike="noStrike" kern="1200" cap="none" spc="0" normalizeH="0" baseline="0" noProof="0" dirty="1">
                <a:ln>
                  <a:noFill/>
                </a:ln>
                <a:gradFill>
                  <a:gsLst>
                    <a:gs pos="0">
                      <a:srgbClr val="007BD3"/>
                    </a:gs>
                    <a:gs pos="100000">
                      <a:srgbClr val="034373"/>
                    </a:gs>
                  </a:gsLst>
                  <a:lin ang="0" scaled="0"/>
                  <a:tileRect/>
                </a:gradFill>
                <a:effectLst/>
                <a:uLnTx/>
                <a:uFillTx/>
                <a:latin typeface="微软雅黑" panose="020b0503020204020204" pitchFamily="34" charset="-122"/>
                <a:ea typeface="微软雅黑" panose="020b0503020204020204" pitchFamily="34" charset="-122"/>
                <a:cs typeface="+mn-cs"/>
              </a:rPr>
              <a:t>显然不是。</a:t>
            </a:r>
            <a:endParaRPr kumimoji="0" lang="en-US" altLang="zh-CN" sz="3200" i="0" u="none" strike="noStrike" kern="1200" cap="none" spc="0" normalizeH="0" baseline="0" noProof="0">
              <a:ln>
                <a:noFill/>
              </a:ln>
              <a:gradFill>
                <a:gsLst>
                  <a:gs pos="0">
                    <a:srgbClr val="007BD3"/>
                  </a:gs>
                  <a:gs pos="100000">
                    <a:srgbClr val="034373"/>
                  </a:gs>
                </a:gsLst>
                <a:lin ang="0" scaled="0"/>
                <a:tileRect/>
              </a:gradFill>
              <a:effectLst/>
              <a:uLnTx/>
              <a:uFillTx/>
              <a:latin typeface="微软雅黑" panose="020b0503020204020204" pitchFamily="34" charset="-122"/>
              <a:ea typeface="微软雅黑" panose="020b0503020204020204" pitchFamily="34" charset="-122"/>
              <a:cs typeface="+mn-cs"/>
            </a:endParaRPr>
          </a:p>
          <a:p>
            <a:pPr marL="0" marR="0" lvl="0" indent="0" algn="l" defTabSz="914400" fontAlgn="base" rtl="0" eaLnBrk="1" latinLnBrk="0" hangingPunct="1">
              <a:lnSpc>
                <a:spcPct val="150000"/>
              </a:lnSpc>
              <a:spcBef>
                <a:spcPct val="0"/>
              </a:spcBef>
              <a:spcAft>
                <a:spcPct val="0"/>
              </a:spcAft>
              <a:buClrTx/>
              <a:buSzTx/>
              <a:buFontTx/>
              <a:buNone/>
              <a:defRPr/>
            </a:pPr>
            <a:r>
              <a:rPr kumimoji="0" lang="zh-CN" altLang="en-US" sz="3200" i="0" u="none" strike="noStrike" kern="1200" cap="none" spc="0" normalizeH="0" baseline="0" noProof="0" dirty="1">
                <a:ln>
                  <a:noFill/>
                </a:ln>
                <a:gradFill>
                  <a:gsLst>
                    <a:gs pos="0">
                      <a:srgbClr val="007BD3"/>
                    </a:gs>
                    <a:gs pos="100000">
                      <a:srgbClr val="034373"/>
                    </a:gs>
                  </a:gsLst>
                  <a:lin ang="0" scaled="0"/>
                  <a:tileRect/>
                </a:gradFill>
                <a:effectLst/>
                <a:uLnTx/>
                <a:uFillTx/>
                <a:latin typeface="微软雅黑" panose="020b0503020204020204" pitchFamily="34" charset="-122"/>
                <a:ea typeface="微软雅黑" panose="020b0503020204020204" pitchFamily="34" charset="-122"/>
                <a:cs typeface="+mn-cs"/>
              </a:rPr>
              <a:t>标题是并列式短语，而文章论点必须是一句完整的话。</a:t>
            </a:r>
            <a:endParaRPr kumimoji="0" lang="zh-CN" altLang="en-US" sz="3200" i="0" u="none" strike="noStrike" kern="1200" cap="none" spc="0" normalizeH="0" baseline="0" noProof="0">
              <a:ln>
                <a:noFill/>
              </a:ln>
              <a:gradFill>
                <a:gsLst>
                  <a:gs pos="0">
                    <a:srgbClr val="007BD3"/>
                  </a:gs>
                  <a:gs pos="100000">
                    <a:srgbClr val="034373"/>
                  </a:gs>
                </a:gsLst>
                <a:lin ang="0" scaled="0"/>
                <a:tileRect/>
              </a:gra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8" name="TextBox 8"/>
          <p:cNvSpPr txBox="1">
            <a:spLocks noChangeArrowheads="1"/>
          </p:cNvSpPr>
          <p:nvPr>
            <p:custDataLst>
              <p:tags r:id="rId4"/>
            </p:custDataLst>
          </p:nvPr>
        </p:nvSpPr>
        <p:spPr>
          <a:xfrm>
            <a:off x="696711" y="805803"/>
            <a:ext cx="3254720" cy="4921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endParaRPr lang="zh-CN" altLang="en-US" sz="3200">
              <a:solidFill>
                <a:srgbClr val="769867"/>
              </a:solidFill>
              <a:latin typeface="方正细谭黑简体" panose="02000000000000000000" pitchFamily="2" charset="-122"/>
              <a:ea typeface="方正细谭黑简体" panose="02000000000000000000" pitchFamily="2" charset="-122"/>
              <a:sym typeface="Arial" panose="020b0604020202020204" pitchFamily="34" charset="0"/>
            </a:endParaRPr>
          </a:p>
        </p:txBody>
      </p:sp>
      <p:sp>
        <p:nvSpPr>
          <p:cNvPr id="24" name="矩形 23"/>
          <p:cNvSpPr/>
          <p:nvPr>
            <p:custDataLst>
              <p:tags r:id="rId5"/>
            </p:custDataLst>
          </p:nvPr>
        </p:nvSpPr>
        <p:spPr>
          <a:xfrm>
            <a:off x="570230" y="977265"/>
            <a:ext cx="11207750" cy="1004570"/>
          </a:xfrm>
          <a:prstGeom prst="rect"/>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sz="2800" dirty="1">
                <a:solidFill>
                  <a:schemeClr val="accent5">
                    <a:lumMod val="50000"/>
                  </a:schemeClr>
                </a:solidFill>
                <a:latin typeface="方正细谭黑简体" panose="02000000000000000000" pitchFamily="2" charset="-122"/>
                <a:ea typeface="方正细谭黑简体" panose="02000000000000000000" pitchFamily="2" charset="-122"/>
              </a:rPr>
              <a:t>根据中心论点和分论点的关系，划分课文层次，完成思路图。</a:t>
            </a:r>
            <a:endParaRPr kumimoji="1" lang="zh-CN" sz="2800">
              <a:solidFill>
                <a:schemeClr val="accent5">
                  <a:lumMod val="50000"/>
                </a:schemeClr>
              </a:solidFill>
              <a:latin typeface="方正细谭黑简体" panose="02000000000000000000" pitchFamily="2" charset="-122"/>
              <a:ea typeface="方正细谭黑简体" panose="02000000000000000000" pitchFamily="2" charset="-122"/>
            </a:endParaRPr>
          </a:p>
        </p:txBody>
      </p:sp>
      <p:sp>
        <p:nvSpPr>
          <p:cNvPr id="4" name="文本框 3"/>
          <p:cNvSpPr txBox="1"/>
          <p:nvPr>
            <p:custDataLst>
              <p:tags r:id="rId6"/>
            </p:custDataLst>
          </p:nvPr>
        </p:nvSpPr>
        <p:spPr>
          <a:xfrm>
            <a:off x="1525799" y="2595399"/>
            <a:ext cx="690880" cy="3169285"/>
          </a:xfrm>
          <a:prstGeom prst="rect"/>
          <a:noFill/>
        </p:spPr>
        <p:txBody>
          <a:bodyPr wrap="none" rtlCol="0" anchor="t">
            <a:spAutoFit/>
          </a:bodyPr>
          <a:lstStyle/>
          <a:p>
            <a:r>
              <a:rPr lang="zh-CN" altLang="en-US" sz="4000" dirty="1">
                <a:latin typeface="黑体" panose="02010609060101010101" pitchFamily="49" charset="-122"/>
                <a:ea typeface="黑体" panose="02010609060101010101" pitchFamily="49" charset="-122"/>
              </a:rPr>
              <a:t>敬</a:t>
            </a:r>
            <a:endParaRPr lang="zh-CN" altLang="en-US" sz="4000">
              <a:latin typeface="黑体" panose="02010609060101010101" pitchFamily="49" charset="-122"/>
              <a:ea typeface="黑体" panose="02010609060101010101" pitchFamily="49" charset="-122"/>
            </a:endParaRPr>
          </a:p>
          <a:p>
            <a:r>
              <a:rPr lang="zh-CN" altLang="en-US" sz="4000" dirty="1">
                <a:latin typeface="黑体" panose="02010609060101010101" pitchFamily="49" charset="-122"/>
                <a:ea typeface="黑体" panose="02010609060101010101" pitchFamily="49" charset="-122"/>
              </a:rPr>
              <a:t>业</a:t>
            </a:r>
            <a:endParaRPr lang="zh-CN" altLang="en-US" sz="4000">
              <a:latin typeface="黑体" panose="02010609060101010101" pitchFamily="49" charset="-122"/>
              <a:ea typeface="黑体" panose="02010609060101010101" pitchFamily="49" charset="-122"/>
            </a:endParaRPr>
          </a:p>
          <a:p>
            <a:r>
              <a:rPr lang="zh-CN" altLang="en-US" sz="4000" dirty="1">
                <a:latin typeface="黑体" panose="02010609060101010101" pitchFamily="49" charset="-122"/>
                <a:ea typeface="黑体" panose="02010609060101010101" pitchFamily="49" charset="-122"/>
              </a:rPr>
              <a:t>与</a:t>
            </a:r>
            <a:endParaRPr lang="zh-CN" altLang="en-US" sz="4000">
              <a:latin typeface="黑体" panose="02010609060101010101" pitchFamily="49" charset="-122"/>
              <a:ea typeface="黑体" panose="02010609060101010101" pitchFamily="49" charset="-122"/>
            </a:endParaRPr>
          </a:p>
          <a:p>
            <a:r>
              <a:rPr lang="zh-CN" altLang="en-US" sz="4000" dirty="1">
                <a:latin typeface="黑体" panose="02010609060101010101" pitchFamily="49" charset="-122"/>
                <a:ea typeface="黑体" panose="02010609060101010101" pitchFamily="49" charset="-122"/>
              </a:rPr>
              <a:t>乐</a:t>
            </a:r>
            <a:endParaRPr lang="zh-CN" altLang="en-US" sz="4000">
              <a:latin typeface="黑体" panose="02010609060101010101" pitchFamily="49" charset="-122"/>
              <a:ea typeface="黑体" panose="02010609060101010101" pitchFamily="49" charset="-122"/>
            </a:endParaRPr>
          </a:p>
          <a:p>
            <a:r>
              <a:rPr lang="zh-CN" altLang="en-US" sz="4000" dirty="1">
                <a:latin typeface="黑体" panose="02010609060101010101" pitchFamily="49" charset="-122"/>
                <a:ea typeface="黑体" panose="02010609060101010101" pitchFamily="49" charset="-122"/>
              </a:rPr>
              <a:t>业</a:t>
            </a:r>
            <a:endParaRPr lang="zh-CN" altLang="en-US" sz="4000">
              <a:latin typeface="黑体" panose="02010609060101010101" pitchFamily="49" charset="-122"/>
              <a:ea typeface="黑体" panose="02010609060101010101" pitchFamily="49" charset="-122"/>
            </a:endParaRPr>
          </a:p>
        </p:txBody>
      </p:sp>
      <p:sp>
        <p:nvSpPr>
          <p:cNvPr id="20485" name="AutoShape 5"/>
          <p:cNvSpPr/>
          <p:nvPr>
            <p:custDataLst>
              <p:tags r:id="rId7"/>
            </p:custDataLst>
          </p:nvPr>
        </p:nvSpPr>
        <p:spPr>
          <a:xfrm>
            <a:off x="2494629" y="2399221"/>
            <a:ext cx="426641" cy="3630893"/>
          </a:xfrm>
          <a:prstGeom prst="leftBrace">
            <a:avLst>
              <a:gd name="adj1" fmla="val 66700"/>
              <a:gd name="adj2" fmla="val 50000"/>
            </a:avLst>
          </a:prstGeom>
          <a:noFill/>
          <a:ln w="28575" cap="flat" cmpd="sng">
            <a:solidFill>
              <a:schemeClr val="tx1"/>
            </a:solidFill>
            <a:prstDash val="solid"/>
            <a:headEnd type="none" w="med" len="med"/>
            <a:tailEnd type="none" w="med" len="med"/>
          </a:ln>
        </p:spPr>
        <p:txBody>
          <a:bodyPr wrap="none" anchor="ctr"/>
          <a:lstStyle/>
          <a:p>
            <a:pPr eaLnBrk="1" hangingPunct="1">
              <a:lnSpc>
                <a:spcPct val="120000"/>
              </a:lnSpc>
            </a:pPr>
            <a:endParaRPr lang="zh-CN" altLang="en-US" sz="2400" b="1">
              <a:solidFill>
                <a:srgbClr val="0000FF"/>
              </a:solidFill>
              <a:latin typeface="楷体" panose="02010609060101010101" charset="-122"/>
              <a:ea typeface="楷体" panose="02010609060101010101" charset="-122"/>
            </a:endParaRPr>
          </a:p>
        </p:txBody>
      </p:sp>
      <p:sp>
        <p:nvSpPr>
          <p:cNvPr id="7" name="文本框 6"/>
          <p:cNvSpPr txBox="1"/>
          <p:nvPr>
            <p:custDataLst>
              <p:tags r:id="rId8"/>
            </p:custDataLst>
          </p:nvPr>
        </p:nvSpPr>
        <p:spPr>
          <a:xfrm>
            <a:off x="4231640" y="1876425"/>
            <a:ext cx="4382135" cy="953135"/>
          </a:xfrm>
          <a:prstGeom prst="rect"/>
          <a:noFill/>
        </p:spPr>
        <p:txBody>
          <a:bodyPr wrap="square" rtlCol="0" anchor="t">
            <a:spAutoFit/>
          </a:bodyPr>
          <a:lstStyle/>
          <a:p>
            <a:r>
              <a:rPr lang="zh-CN" altLang="en-US" sz="2800" dirty="1">
                <a:latin typeface="黑体" panose="02010609060101010101" pitchFamily="49" charset="-122"/>
                <a:ea typeface="黑体" panose="02010609060101010101" pitchFamily="49" charset="-122"/>
              </a:rPr>
              <a:t>（</a:t>
            </a:r>
            <a:r>
              <a:rPr lang="en-US" altLang="zh-CN" sz="2800" dirty="1">
                <a:latin typeface="黑体" panose="02010609060101010101" pitchFamily="49" charset="-122"/>
                <a:ea typeface="黑体" panose="02010609060101010101" pitchFamily="49" charset="-122"/>
              </a:rPr>
              <a:t>1</a:t>
            </a:r>
            <a:r>
              <a:rPr lang="zh-CN" altLang="en-US" sz="2800" dirty="1">
                <a:latin typeface="黑体" panose="02010609060101010101" pitchFamily="49" charset="-122"/>
                <a:ea typeface="黑体" panose="02010609060101010101" pitchFamily="49" charset="-122"/>
              </a:rPr>
              <a:t>）</a:t>
            </a:r>
            <a:r>
              <a:rPr sz="2800" dirty="1">
                <a:latin typeface="黑体" panose="02010609060101010101" pitchFamily="49" charset="-122"/>
                <a:ea typeface="黑体" panose="02010609060101010101" pitchFamily="49" charset="-122"/>
              </a:rPr>
              <a:t>中心论点 “敬业乐业”是人类生活的最好方法。</a:t>
            </a:r>
            <a:endParaRPr sz="2800">
              <a:latin typeface="黑体" panose="02010609060101010101" pitchFamily="49" charset="-122"/>
              <a:ea typeface="黑体" panose="02010609060101010101" pitchFamily="49" charset="-122"/>
            </a:endParaRPr>
          </a:p>
        </p:txBody>
      </p:sp>
      <p:sp>
        <p:nvSpPr>
          <p:cNvPr id="9" name="文本框 8"/>
          <p:cNvSpPr txBox="1"/>
          <p:nvPr>
            <p:custDataLst>
              <p:tags r:id="rId9"/>
            </p:custDataLst>
          </p:nvPr>
        </p:nvSpPr>
        <p:spPr>
          <a:xfrm>
            <a:off x="4168140" y="3329305"/>
            <a:ext cx="5971540" cy="1383665"/>
          </a:xfrm>
          <a:prstGeom prst="rect"/>
          <a:noFill/>
        </p:spPr>
        <p:txBody>
          <a:bodyPr wrap="square" rtlCol="0" anchor="t">
            <a:spAutoFit/>
          </a:bodyPr>
          <a:lstStyle/>
          <a:p>
            <a:r>
              <a:rPr lang="zh-CN" sz="2800" dirty="1">
                <a:latin typeface="黑体" panose="02010609060101010101" pitchFamily="49" charset="-122"/>
                <a:ea typeface="黑体" panose="02010609060101010101" pitchFamily="49" charset="-122"/>
                <a:sym typeface="+mn-ea"/>
              </a:rPr>
              <a:t>（2</a:t>
            </a:r>
            <a:r>
              <a:rPr lang="en-US" altLang="zh-CN" sz="2800" dirty="1">
                <a:latin typeface="黑体" panose="02010609060101010101" pitchFamily="49" charset="-122"/>
                <a:ea typeface="黑体" panose="02010609060101010101" pitchFamily="49" charset="-122"/>
                <a:sym typeface="+mn-ea"/>
              </a:rPr>
              <a:t>-</a:t>
            </a:r>
            <a:r>
              <a:rPr lang="zh-CN" sz="2800" dirty="1">
                <a:latin typeface="黑体" panose="02010609060101010101" pitchFamily="49" charset="-122"/>
                <a:ea typeface="黑体" panose="02010609060101010101" pitchFamily="49" charset="-122"/>
                <a:sym typeface="+mn-ea"/>
              </a:rPr>
              <a:t>5）</a:t>
            </a:r>
            <a:r>
              <a:rPr lang="zh-CN" sz="2800" dirty="1">
                <a:latin typeface="黑体" panose="02010609060101010101" pitchFamily="49" charset="-122"/>
                <a:ea typeface="黑体" panose="02010609060101010101" pitchFamily="49" charset="-122"/>
              </a:rPr>
              <a:t>论述“有业”的重要性。</a:t>
            </a:r>
            <a:endParaRPr lang="zh-CN" sz="2800">
              <a:latin typeface="黑体" panose="02010609060101010101" pitchFamily="49" charset="-122"/>
              <a:ea typeface="黑体" panose="02010609060101010101" pitchFamily="49" charset="-122"/>
            </a:endParaRPr>
          </a:p>
          <a:p>
            <a:r>
              <a:rPr lang="zh-CN" sz="2800" dirty="1">
                <a:latin typeface="黑体" panose="02010609060101010101" pitchFamily="49" charset="-122"/>
                <a:ea typeface="黑体" panose="02010609060101010101" pitchFamily="49" charset="-122"/>
                <a:sym typeface="+mn-ea"/>
              </a:rPr>
              <a:t>（6、7 ）</a:t>
            </a:r>
            <a:r>
              <a:rPr lang="zh-CN" sz="2800" dirty="1">
                <a:latin typeface="黑体" panose="02010609060101010101" pitchFamily="49" charset="-122"/>
                <a:ea typeface="黑体" panose="02010609060101010101" pitchFamily="49" charset="-122"/>
              </a:rPr>
              <a:t>论述“敬业”的重要性。 </a:t>
            </a:r>
            <a:endParaRPr lang="zh-CN" sz="2800">
              <a:latin typeface="黑体" panose="02010609060101010101" pitchFamily="49" charset="-122"/>
              <a:ea typeface="黑体" panose="02010609060101010101" pitchFamily="49" charset="-122"/>
            </a:endParaRPr>
          </a:p>
          <a:p>
            <a:r>
              <a:rPr lang="zh-CN" sz="2800" dirty="1">
                <a:latin typeface="黑体" panose="02010609060101010101" pitchFamily="49" charset="-122"/>
                <a:ea typeface="黑体" panose="02010609060101010101" pitchFamily="49" charset="-122"/>
                <a:sym typeface="+mn-ea"/>
              </a:rPr>
              <a:t>（8）</a:t>
            </a:r>
            <a:r>
              <a:rPr lang="zh-CN" sz="2800" dirty="1">
                <a:latin typeface="黑体" panose="02010609060101010101" pitchFamily="49" charset="-122"/>
                <a:ea typeface="黑体" panose="02010609060101010101" pitchFamily="49" charset="-122"/>
              </a:rPr>
              <a:t>论述“乐业”的重要性。</a:t>
            </a:r>
            <a:endParaRPr lang="zh-CN" sz="2800">
              <a:latin typeface="黑体" panose="02010609060101010101" pitchFamily="49" charset="-122"/>
              <a:ea typeface="黑体" panose="02010609060101010101" pitchFamily="49" charset="-122"/>
            </a:endParaRPr>
          </a:p>
        </p:txBody>
      </p:sp>
      <p:sp>
        <p:nvSpPr>
          <p:cNvPr id="10" name="文本框 9"/>
          <p:cNvSpPr txBox="1"/>
          <p:nvPr>
            <p:custDataLst>
              <p:tags r:id="rId10"/>
            </p:custDataLst>
          </p:nvPr>
        </p:nvSpPr>
        <p:spPr>
          <a:xfrm>
            <a:off x="4295775" y="5248910"/>
            <a:ext cx="5086350" cy="953135"/>
          </a:xfrm>
          <a:prstGeom prst="rect"/>
          <a:noFill/>
        </p:spPr>
        <p:txBody>
          <a:bodyPr wrap="square" rtlCol="0" anchor="t">
            <a:spAutoFit/>
          </a:bodyPr>
          <a:lstStyle/>
          <a:p>
            <a:r>
              <a:rPr lang="zh-CN" altLang="en-US" sz="2800" dirty="1">
                <a:latin typeface="黑体" panose="02010609060101010101" pitchFamily="49" charset="-122"/>
                <a:ea typeface="黑体" panose="02010609060101010101" pitchFamily="49" charset="-122"/>
              </a:rPr>
              <a:t>（</a:t>
            </a:r>
            <a:r>
              <a:rPr lang="en-US" altLang="zh-CN" sz="2800" dirty="1">
                <a:latin typeface="黑体" panose="02010609060101010101" pitchFamily="49" charset="-122"/>
                <a:ea typeface="黑体" panose="02010609060101010101" pitchFamily="49" charset="-122"/>
              </a:rPr>
              <a:t>9</a:t>
            </a:r>
            <a:r>
              <a:rPr lang="zh-CN" altLang="en-US" sz="2800" dirty="1">
                <a:latin typeface="黑体" panose="02010609060101010101" pitchFamily="49" charset="-122"/>
                <a:ea typeface="黑体" panose="02010609060101010101" pitchFamily="49" charset="-122"/>
              </a:rPr>
              <a:t>）</a:t>
            </a:r>
            <a:r>
              <a:rPr lang="zh-CN" sz="2800" dirty="1">
                <a:latin typeface="黑体" panose="02010609060101010101" pitchFamily="49" charset="-122"/>
                <a:ea typeface="黑体" panose="02010609060101010101" pitchFamily="49" charset="-122"/>
              </a:rPr>
              <a:t>总结全文，用“责任心”和“趣味”勉励人敬业乐业。</a:t>
            </a:r>
            <a:endParaRPr lang="zh-CN" sz="2800">
              <a:latin typeface="黑体" panose="02010609060101010101" pitchFamily="49" charset="-122"/>
              <a:ea typeface="黑体" panose="02010609060101010101" pitchFamily="49" charset="-122"/>
            </a:endParaRPr>
          </a:p>
        </p:txBody>
      </p:sp>
      <p:sp>
        <p:nvSpPr>
          <p:cNvPr id="12" name="文本框 11"/>
          <p:cNvSpPr txBox="1"/>
          <p:nvPr>
            <p:custDataLst>
              <p:tags r:id="rId11"/>
            </p:custDataLst>
          </p:nvPr>
        </p:nvSpPr>
        <p:spPr>
          <a:xfrm>
            <a:off x="3139035" y="2173837"/>
            <a:ext cx="982798" cy="953135"/>
          </a:xfrm>
          <a:prstGeom prst="rect"/>
          <a:noFill/>
        </p:spPr>
        <p:txBody>
          <a:bodyPr wrap="square" rtlCol="0" anchor="t">
            <a:spAutoFit/>
          </a:bodyPr>
          <a:lstStyle/>
          <a:p>
            <a:r>
              <a:rPr lang="zh-CN" sz="2800" dirty="1">
                <a:solidFill>
                  <a:schemeClr val="accent6">
                    <a:lumMod val="75000"/>
                  </a:schemeClr>
                </a:solidFill>
                <a:latin typeface="黑体" panose="02010609060101010101" pitchFamily="49" charset="-122"/>
                <a:ea typeface="黑体" panose="02010609060101010101" pitchFamily="49" charset="-122"/>
              </a:rPr>
              <a:t>提出</a:t>
            </a:r>
            <a:endParaRPr lang="zh-CN" sz="2800">
              <a:solidFill>
                <a:schemeClr val="accent6">
                  <a:lumMod val="75000"/>
                </a:schemeClr>
              </a:solidFill>
              <a:latin typeface="黑体" panose="02010609060101010101" pitchFamily="49" charset="-122"/>
              <a:ea typeface="黑体" panose="02010609060101010101" pitchFamily="49" charset="-122"/>
            </a:endParaRPr>
          </a:p>
          <a:p>
            <a:r>
              <a:rPr lang="zh-CN" sz="2800" dirty="1">
                <a:solidFill>
                  <a:schemeClr val="accent6">
                    <a:lumMod val="75000"/>
                  </a:schemeClr>
                </a:solidFill>
                <a:latin typeface="黑体" panose="02010609060101010101" pitchFamily="49" charset="-122"/>
                <a:ea typeface="黑体" panose="02010609060101010101" pitchFamily="49" charset="-122"/>
              </a:rPr>
              <a:t>问题</a:t>
            </a:r>
            <a:endParaRPr lang="zh-CN" sz="2800">
              <a:solidFill>
                <a:schemeClr val="accent6">
                  <a:lumMod val="75000"/>
                </a:schemeClr>
              </a:solidFill>
              <a:latin typeface="黑体" panose="02010609060101010101" pitchFamily="49" charset="-122"/>
              <a:ea typeface="黑体" panose="02010609060101010101" pitchFamily="49" charset="-122"/>
            </a:endParaRPr>
          </a:p>
        </p:txBody>
      </p:sp>
      <p:sp>
        <p:nvSpPr>
          <p:cNvPr id="13" name="文本框 12"/>
          <p:cNvSpPr txBox="1"/>
          <p:nvPr>
            <p:custDataLst>
              <p:tags r:id="rId12"/>
            </p:custDataLst>
          </p:nvPr>
        </p:nvSpPr>
        <p:spPr>
          <a:xfrm>
            <a:off x="3139035" y="3677239"/>
            <a:ext cx="982798" cy="953135"/>
          </a:xfrm>
          <a:prstGeom prst="rect"/>
          <a:noFill/>
        </p:spPr>
        <p:txBody>
          <a:bodyPr wrap="square" rtlCol="0" anchor="t">
            <a:spAutoFit/>
          </a:bodyPr>
          <a:lstStyle/>
          <a:p>
            <a:r>
              <a:rPr lang="zh-CN" sz="2800" dirty="1">
                <a:solidFill>
                  <a:schemeClr val="accent6">
                    <a:lumMod val="75000"/>
                  </a:schemeClr>
                </a:solidFill>
                <a:latin typeface="黑体" panose="02010609060101010101" pitchFamily="49" charset="-122"/>
                <a:ea typeface="黑体" panose="02010609060101010101" pitchFamily="49" charset="-122"/>
              </a:rPr>
              <a:t>分析问题</a:t>
            </a:r>
            <a:endParaRPr lang="zh-CN" sz="2800">
              <a:solidFill>
                <a:schemeClr val="accent6">
                  <a:lumMod val="75000"/>
                </a:schemeClr>
              </a:solidFill>
              <a:latin typeface="黑体" panose="02010609060101010101" pitchFamily="49" charset="-122"/>
              <a:ea typeface="黑体" panose="02010609060101010101" pitchFamily="49" charset="-122"/>
            </a:endParaRPr>
          </a:p>
        </p:txBody>
      </p:sp>
      <p:sp>
        <p:nvSpPr>
          <p:cNvPr id="14" name="文本框 13"/>
          <p:cNvSpPr txBox="1"/>
          <p:nvPr>
            <p:custDataLst>
              <p:tags r:id="rId13"/>
            </p:custDataLst>
          </p:nvPr>
        </p:nvSpPr>
        <p:spPr>
          <a:xfrm>
            <a:off x="3139035" y="5258096"/>
            <a:ext cx="982798" cy="953135"/>
          </a:xfrm>
          <a:prstGeom prst="rect"/>
          <a:noFill/>
        </p:spPr>
        <p:txBody>
          <a:bodyPr wrap="square" rtlCol="0" anchor="t">
            <a:spAutoFit/>
          </a:bodyPr>
          <a:lstStyle/>
          <a:p>
            <a:r>
              <a:rPr lang="zh-CN" sz="2800" dirty="1">
                <a:solidFill>
                  <a:schemeClr val="accent6">
                    <a:lumMod val="75000"/>
                  </a:schemeClr>
                </a:solidFill>
                <a:latin typeface="黑体" panose="02010609060101010101" pitchFamily="49" charset="-122"/>
                <a:ea typeface="黑体" panose="02010609060101010101" pitchFamily="49" charset="-122"/>
              </a:rPr>
              <a:t>解决问题</a:t>
            </a:r>
            <a:endParaRPr lang="zh-CN" sz="2800">
              <a:solidFill>
                <a:schemeClr val="accent6">
                  <a:lumMod val="75000"/>
                </a:schemeClr>
              </a:solidFill>
              <a:latin typeface="黑体" panose="02010609060101010101" pitchFamily="49" charset="-122"/>
              <a:ea typeface="黑体" panose="02010609060101010101" pitchFamily="49" charset="-122"/>
            </a:endParaRPr>
          </a:p>
        </p:txBody>
      </p:sp>
      <p:sp>
        <p:nvSpPr>
          <p:cNvPr id="20497" name="Line 17"/>
          <p:cNvSpPr/>
          <p:nvPr>
            <p:custDataLst>
              <p:tags r:id="rId14"/>
            </p:custDataLst>
          </p:nvPr>
        </p:nvSpPr>
        <p:spPr>
          <a:xfrm>
            <a:off x="3520599" y="3126796"/>
            <a:ext cx="12698" cy="399341"/>
          </a:xfrm>
          <a:prstGeom prst="line"/>
          <a:ln w="28575" cap="flat" cmpd="sng">
            <a:solidFill>
              <a:srgbClr val="FF3300"/>
            </a:solidFill>
            <a:prstDash val="solid"/>
            <a:headEnd type="none" w="med" len="med"/>
            <a:tailEnd type="triangle" w="med" len="med"/>
          </a:ln>
        </p:spPr>
        <p:txBody>
          <a:bodyPr/>
          <a:lstStyle/>
          <a:p/>
        </p:txBody>
      </p:sp>
      <p:sp>
        <p:nvSpPr>
          <p:cNvPr id="15" name="Line 17"/>
          <p:cNvSpPr/>
          <p:nvPr>
            <p:custDataLst>
              <p:tags r:id="rId15"/>
            </p:custDataLst>
          </p:nvPr>
        </p:nvSpPr>
        <p:spPr>
          <a:xfrm>
            <a:off x="3533297" y="4744476"/>
            <a:ext cx="12698" cy="399341"/>
          </a:xfrm>
          <a:prstGeom prst="line"/>
          <a:ln w="28575" cap="flat" cmpd="sng">
            <a:solidFill>
              <a:srgbClr val="FF3300"/>
            </a:solidFill>
            <a:prstDash val="solid"/>
            <a:headEnd type="none" w="med" len="med"/>
            <a:tailEnd type="triangle" w="med" len="med"/>
          </a:ln>
        </p:spPr>
        <p:txBody>
          <a:bodyPr/>
          <a:lstStyle/>
          <a:p/>
        </p:txBody>
      </p:sp>
      <p:sp>
        <p:nvSpPr>
          <p:cNvPr id="16" name="椭圆 15"/>
          <p:cNvSpPr/>
          <p:nvPr>
            <p:custDataLst>
              <p:tags r:id="rId16"/>
            </p:custDataLst>
          </p:nvPr>
        </p:nvSpPr>
        <p:spPr>
          <a:xfrm>
            <a:off x="9886728" y="2057640"/>
            <a:ext cx="1229132" cy="1120567"/>
          </a:xfrm>
          <a:prstGeom prst="ellipse"/>
          <a:solidFill>
            <a:srgbClr val="7698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4400" noProof="1" dirty="1">
                <a:latin typeface="方正细谭黑简体" panose="02000000000000000000" pitchFamily="2" charset="-122"/>
                <a:ea typeface="方正细谭黑简体" panose="02000000000000000000" pitchFamily="2" charset="-122"/>
              </a:rPr>
              <a:t>总</a:t>
            </a:r>
            <a:endParaRPr lang="zh-CN" altLang="en-US" sz="4400" noProof="1">
              <a:latin typeface="方正细谭黑简体" panose="02000000000000000000" pitchFamily="2" charset="-122"/>
              <a:ea typeface="方正细谭黑简体" panose="02000000000000000000" pitchFamily="2" charset="-122"/>
            </a:endParaRPr>
          </a:p>
        </p:txBody>
      </p:sp>
      <p:sp>
        <p:nvSpPr>
          <p:cNvPr id="17" name="椭圆 16"/>
          <p:cNvSpPr/>
          <p:nvPr>
            <p:custDataLst>
              <p:tags r:id="rId17"/>
            </p:custDataLst>
          </p:nvPr>
        </p:nvSpPr>
        <p:spPr>
          <a:xfrm>
            <a:off x="10087388" y="5117792"/>
            <a:ext cx="1229132" cy="1120567"/>
          </a:xfrm>
          <a:prstGeom prst="ellipse"/>
          <a:solidFill>
            <a:srgbClr val="7698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4400" noProof="1" dirty="1">
                <a:latin typeface="方正细谭黑简体" panose="02000000000000000000" pitchFamily="2" charset="-122"/>
                <a:ea typeface="方正细谭黑简体" panose="02000000000000000000" pitchFamily="2" charset="-122"/>
              </a:rPr>
              <a:t>总</a:t>
            </a:r>
            <a:endParaRPr lang="zh-CN" altLang="en-US" sz="4400" noProof="1">
              <a:latin typeface="方正细谭黑简体" panose="02000000000000000000" pitchFamily="2" charset="-122"/>
              <a:ea typeface="方正细谭黑简体" panose="02000000000000000000" pitchFamily="2" charset="-122"/>
            </a:endParaRPr>
          </a:p>
        </p:txBody>
      </p:sp>
      <p:sp>
        <p:nvSpPr>
          <p:cNvPr id="18" name="椭圆 17"/>
          <p:cNvSpPr/>
          <p:nvPr>
            <p:custDataLst>
              <p:tags r:id="rId18"/>
            </p:custDataLst>
          </p:nvPr>
        </p:nvSpPr>
        <p:spPr>
          <a:xfrm>
            <a:off x="9978803" y="3575020"/>
            <a:ext cx="1229132" cy="1120567"/>
          </a:xfrm>
          <a:prstGeom prst="ellipse"/>
          <a:solidFill>
            <a:srgbClr val="7698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4400" noProof="1" dirty="1">
                <a:latin typeface="方正细谭黑简体" panose="02000000000000000000" pitchFamily="2" charset="-122"/>
                <a:ea typeface="方正细谭黑简体" panose="02000000000000000000" pitchFamily="2" charset="-122"/>
              </a:rPr>
              <a:t>分</a:t>
            </a:r>
            <a:endParaRPr lang="zh-CN" altLang="en-US" sz="4400" noProof="1">
              <a:latin typeface="方正细谭黑简体" panose="02000000000000000000" pitchFamily="2" charset="-122"/>
              <a:ea typeface="方正细谭黑简体" panose="02000000000000000000" pitchFamily="2" charset="-122"/>
            </a:endParaRPr>
          </a:p>
        </p:txBody>
      </p:sp>
      <p:sp>
        <p:nvSpPr>
          <p:cNvPr id="100" name="文本框 99"/>
          <p:cNvSpPr txBox="1"/>
          <p:nvPr>
            <p:custDataLst>
              <p:tags r:id="rId19"/>
            </p:custDataLst>
          </p:nvPr>
        </p:nvSpPr>
        <p:spPr>
          <a:xfrm>
            <a:off x="1412240" y="217805"/>
            <a:ext cx="5080000" cy="953135"/>
          </a:xfrm>
          <a:prstGeom prst="rect"/>
          <a:noFill/>
          <a:ln w="9525">
            <a:noFill/>
          </a:ln>
        </p:spPr>
        <p:txBody>
          <a:bodyPr>
            <a:spAutoFit/>
          </a:bodyPr>
          <a:lstStyle/>
          <a:p>
            <a:pPr indent="0"/>
            <a:r>
              <a:rPr lang="zh-CN" sz="2800" b="1" dirty="1">
                <a:solidFill>
                  <a:srgbClr val="FF0000"/>
                </a:solidFill>
                <a:ea typeface="宋体" panose="02010600030101010101" pitchFamily="2" charset="-122"/>
              </a:rPr>
              <a:t>任务二</a:t>
            </a:r>
            <a:r>
              <a:rPr lang="zh-CN" sz="2800" b="1" dirty="1">
                <a:solidFill>
                  <a:srgbClr val="FF0000"/>
                </a:solidFill>
                <a:latin typeface="Calibri"/>
                <a:ea typeface="宋体" panose="02010600030101010101" pitchFamily="2" charset="-122"/>
              </a:rPr>
              <a:t>统筹梳理文本思路
</a:t>
            </a:r>
            <a:endParaRPr lang="zh-CN" altLang="en-US" sz="2800" b="1">
              <a:solidFill>
                <a:srgbClr val="FF0000"/>
              </a:solidFill>
              <a:latin typeface="Calibri"/>
              <a:ea typeface="宋体" panose="02010600030101010101" pitchFamily="2"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5"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6"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rLs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8"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rLs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7"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rLs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0" advAuto="indefinite" build="whole"/>
      <p:bldP spid="9" grpId="1" uiExpand="0" advAuto="indefinite" build="whole"/>
      <p:bldP spid="10" grpId="2" uiExpand="0" advAuto="indefinite" build="whole"/>
      <p:bldP spid="12" grpId="3" uiExpand="0" advAuto="indefinite" build="whole"/>
      <p:bldP spid="13" grpId="4" uiExpand="0" advAuto="indefinite" build="whole"/>
      <p:bldP spid="14" grpId="5" uiExpand="0" advAuto="indefinite" build="whole"/>
      <p:bldP spid="16" grpId="6" uiExpand="0" advAuto="indefinite" build="whole"/>
      <p:bldP spid="17" grpId="7" uiExpand="0" advAuto="indefinite" build="whole"/>
      <p:bldP spid="18" grpId="8" uiExpand="0" advAuto="indefinite" build="whole"/>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100" name="文本框 99"/>
          <p:cNvSpPr txBox="1"/>
          <p:nvPr>
            <p:custDataLst>
              <p:tags r:id="rId3"/>
            </p:custDataLst>
          </p:nvPr>
        </p:nvSpPr>
        <p:spPr>
          <a:xfrm>
            <a:off x="642620" y="1069340"/>
            <a:ext cx="5382260" cy="1383665"/>
          </a:xfrm>
          <a:prstGeom prst="rect"/>
        </p:spPr>
        <p:style>
          <a:lnRef idx="2">
            <a:schemeClr val="dk1"/>
          </a:lnRef>
          <a:fillRef idx="1">
            <a:schemeClr val="lt1"/>
          </a:fillRef>
          <a:effectRef idx="0">
            <a:schemeClr val="dk1"/>
          </a:effectRef>
          <a:fontRef idx="minor">
            <a:schemeClr val="dk1"/>
          </a:fontRef>
        </p:style>
        <p:txBody>
          <a:bodyPr wrap="square">
            <a:spAutoFit/>
          </a:bodyPr>
          <a:lstStyle/>
          <a:p>
            <a:pPr indent="0"/>
            <a:r>
              <a:rPr lang="en-US" altLang="zh-CN" sz="2800" b="0" dirty="1">
                <a:solidFill>
                  <a:srgbClr val="000000"/>
                </a:solidFill>
                <a:ea typeface="宋体" panose="02010600030101010101" pitchFamily="2" charset="-122"/>
              </a:rPr>
              <a:t>      </a:t>
            </a:r>
            <a:r>
              <a:rPr lang="zh-CN" altLang="en-US" sz="2800" dirty="1">
                <a:latin typeface="楷体" panose="02010609060101010101" charset="-122"/>
                <a:ea typeface="楷体" panose="02010609060101010101" charset="-122"/>
                <a:cs typeface="楷体" panose="02010609060101010101" charset="-122"/>
                <a:sym typeface="+mn-ea"/>
              </a:rPr>
              <a:t>以小组合作的方式自选"要有业""要敬业""要乐业"中任意部分，探究各部分的具体论证思路。</a:t>
            </a:r>
            <a:r>
              <a:rPr lang="en-US" altLang="zh-CN" sz="2800" b="0" dirty="1">
                <a:solidFill>
                  <a:srgbClr val="000000"/>
                </a:solidFill>
                <a:ea typeface="宋体" panose="02010600030101010101" pitchFamily="2" charset="-122"/>
              </a:rPr>
              <a:t> </a:t>
            </a:r>
            <a:endParaRPr lang="zh-CN" altLang="en-US" sz="2800" b="0">
              <a:solidFill>
                <a:srgbClr val="000000"/>
              </a:solidFill>
              <a:ea typeface="宋体" panose="02010600030101010101" pitchFamily="2" charset="-122"/>
            </a:endParaRPr>
          </a:p>
        </p:txBody>
      </p:sp>
      <p:sp>
        <p:nvSpPr>
          <p:cNvPr id="2" name="文本框 1"/>
          <p:cNvSpPr txBox="1"/>
          <p:nvPr>
            <p:custDataLst>
              <p:tags r:id="rId4"/>
            </p:custDataLst>
          </p:nvPr>
        </p:nvSpPr>
        <p:spPr>
          <a:xfrm>
            <a:off x="708025" y="4010025"/>
            <a:ext cx="5080000" cy="1814830"/>
          </a:xfrm>
          <a:prstGeom prst="rect"/>
        </p:spPr>
        <p:style>
          <a:lnRef idx="2">
            <a:schemeClr val="dk1"/>
          </a:lnRef>
          <a:fillRef idx="1">
            <a:schemeClr val="lt1"/>
          </a:fillRef>
          <a:effectRef idx="0">
            <a:schemeClr val="dk1"/>
          </a:effectRef>
          <a:fontRef idx="minor">
            <a:schemeClr val="dk1"/>
          </a:fontRef>
        </p:style>
        <p:txBody>
          <a:bodyPr>
            <a:spAutoFit/>
          </a:bodyPr>
          <a:lstStyle/>
          <a:p>
            <a:pPr indent="0"/>
            <a:r>
              <a:rPr lang="zh-CN" sz="2800" b="1" dirty="1">
                <a:solidFill>
                  <a:srgbClr val="000000"/>
                </a:solidFill>
                <a:ea typeface="宋体" panose="02010600030101010101" pitchFamily="2" charset="-122"/>
              </a:rPr>
              <a:t>评价标准：</a:t>
            </a:r>
            <a:r>
              <a:rPr lang="zh-CN" sz="2800" b="0" dirty="1">
                <a:solidFill>
                  <a:srgbClr val="000000"/>
                </a:solidFill>
                <a:latin typeface="楷体" panose="02010609060101010101" charset="-122"/>
                <a:ea typeface="楷体" panose="02010609060101010101" charset="-122"/>
                <a:cs typeface="楷体" panose="02010609060101010101" charset="-122"/>
              </a:rPr>
              <a:t>能准确找到推动论证或转换话题的</a:t>
            </a:r>
            <a:r>
              <a:rPr lang="zh-CN" sz="2800" b="0" dirty="1">
                <a:solidFill>
                  <a:srgbClr val="FF0000"/>
                </a:solidFill>
                <a:latin typeface="楷体" panose="02010609060101010101" charset="-122"/>
                <a:ea typeface="楷体" panose="02010609060101010101" charset="-122"/>
                <a:cs typeface="楷体" panose="02010609060101010101" charset="-122"/>
              </a:rPr>
              <a:t>过渡联结句</a:t>
            </a:r>
            <a:r>
              <a:rPr lang="zh-CN" sz="2800" b="0" dirty="1">
                <a:solidFill>
                  <a:srgbClr val="000000"/>
                </a:solidFill>
                <a:latin typeface="楷体" panose="02010609060101010101" charset="-122"/>
                <a:ea typeface="楷体" panose="02010609060101010101" charset="-122"/>
                <a:cs typeface="楷体" panose="02010609060101010101" charset="-122"/>
              </a:rPr>
              <a:t>，任选其一用“首先、然后、最后”连接词说明论证思路。</a:t>
            </a:r>
            <a:endParaRPr lang="zh-CN" altLang="en-US" sz="2800" b="0">
              <a:solidFill>
                <a:srgbClr val="000000"/>
              </a:solidFill>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5"/>
            </p:custDataLst>
          </p:nvPr>
        </p:nvSpPr>
        <p:spPr>
          <a:xfrm>
            <a:off x="6706870" y="495618"/>
            <a:ext cx="5080000" cy="2245360"/>
          </a:xfrm>
          <a:prstGeom prst="rect"/>
        </p:spPr>
        <p:style>
          <a:lnRef idx="2">
            <a:schemeClr val="accent2"/>
          </a:lnRef>
          <a:fillRef idx="1">
            <a:schemeClr val="lt1"/>
          </a:fillRef>
          <a:effectRef idx="0">
            <a:schemeClr val="accent2"/>
          </a:effectRef>
          <a:fontRef idx="minor">
            <a:schemeClr val="dk1"/>
          </a:fontRef>
        </p:style>
        <p:txBody>
          <a:bodyPr>
            <a:spAutoFit/>
          </a:bodyPr>
          <a:lstStyle/>
          <a:p>
            <a:pPr indent="0"/>
            <a:r>
              <a:rPr lang="zh-CN" sz="2800" b="0" dirty="1">
                <a:solidFill>
                  <a:srgbClr val="000000"/>
                </a:solidFill>
                <a:ea typeface="宋体" panose="02010600030101010101" pitchFamily="2" charset="-122"/>
              </a:rPr>
              <a:t>第一是敬业。。</a:t>
            </a:r>
            <a:endParaRPr lang="zh-CN" sz="2800" b="0">
              <a:solidFill>
                <a:srgbClr val="000000"/>
              </a:solidFill>
              <a:ea typeface="宋体" panose="02010600030101010101" pitchFamily="2" charset="-122"/>
            </a:endParaRPr>
          </a:p>
          <a:p>
            <a:pPr indent="0"/>
            <a:r>
              <a:rPr lang="zh-CN" sz="2800" b="0" dirty="1">
                <a:solidFill>
                  <a:srgbClr val="000000"/>
                </a:solidFill>
                <a:ea typeface="宋体" panose="02010600030101010101" pitchFamily="2" charset="-122"/>
              </a:rPr>
              <a:t>“业有什么可敬呢？为什么该敬呢？”</a:t>
            </a:r>
            <a:endParaRPr lang="zh-CN" sz="2800" b="0">
              <a:solidFill>
                <a:srgbClr val="000000"/>
              </a:solidFill>
              <a:ea typeface="宋体" panose="02010600030101010101" pitchFamily="2" charset="-122"/>
            </a:endParaRPr>
          </a:p>
          <a:p>
            <a:pPr indent="0"/>
            <a:r>
              <a:rPr lang="zh-CN" sz="2800" b="0" dirty="1">
                <a:solidFill>
                  <a:srgbClr val="000000"/>
                </a:solidFill>
                <a:ea typeface="宋体" panose="02010600030101010101" pitchFamily="2" charset="-122"/>
              </a:rPr>
              <a:t>“怎样才能把一种劳作做到圆满呢？”</a:t>
            </a:r>
            <a:endParaRPr lang="zh-CN" altLang="en-US" sz="2800" b="0">
              <a:solidFill>
                <a:srgbClr val="000000"/>
              </a:solidFill>
              <a:ea typeface="宋体" panose="02010600030101010101" pitchFamily="2" charset="-122"/>
            </a:endParaRPr>
          </a:p>
        </p:txBody>
      </p:sp>
      <p:sp>
        <p:nvSpPr>
          <p:cNvPr id="4" name="文本框 3"/>
          <p:cNvSpPr txBox="1"/>
          <p:nvPr>
            <p:custDataLst>
              <p:tags r:id="rId6"/>
            </p:custDataLst>
          </p:nvPr>
        </p:nvSpPr>
        <p:spPr>
          <a:xfrm>
            <a:off x="6252210" y="3142615"/>
            <a:ext cx="5588635" cy="3538220"/>
          </a:xfrm>
          <a:prstGeom prst="rect"/>
          <a:noFill/>
          <a:ln w="9525">
            <a:noFill/>
          </a:ln>
        </p:spPr>
        <p:txBody>
          <a:bodyPr wrap="square">
            <a:spAutoFit/>
          </a:bodyPr>
          <a:lstStyle/>
          <a:p>
            <a:pPr indent="213360"/>
            <a:r>
              <a:rPr lang="zh-CN" sz="2800" b="1" dirty="1">
                <a:solidFill>
                  <a:srgbClr val="FF0000"/>
                </a:solidFill>
                <a:ea typeface="宋体" panose="02010600030101010101" pitchFamily="2" charset="-122"/>
              </a:rPr>
              <a:t>首先引用朱子的话阐述了什么是敬业，</a:t>
            </a:r>
            <a:r>
              <a:rPr lang="zh-CN" sz="2800" dirty="1">
                <a:solidFill>
                  <a:srgbClr val="680BF3"/>
                </a:solidFill>
                <a:ea typeface="宋体" panose="02010600030101010101" pitchFamily="2" charset="-122"/>
              </a:rPr>
              <a:t>然后用</a:t>
            </a:r>
            <a:r>
              <a:rPr lang="zh-CN" altLang="en-US" sz="2800" dirty="1">
                <a:solidFill>
                  <a:srgbClr val="680BF3"/>
                </a:solidFill>
                <a:latin typeface="宋体" panose="02010600030101010101" pitchFamily="2" charset="-122"/>
                <a:sym typeface="+mn-ea"/>
              </a:rPr>
              <a:t>两个地位悬殊的职业</a:t>
            </a:r>
            <a:r>
              <a:rPr lang="zh-CN" sz="2800" dirty="1">
                <a:solidFill>
                  <a:srgbClr val="680BF3"/>
                </a:solidFill>
                <a:ea typeface="宋体" panose="02010600030101010101" pitchFamily="2" charset="-122"/>
              </a:rPr>
              <a:t>阐明为什么要敬业，</a:t>
            </a:r>
            <a:r>
              <a:rPr lang="zh-CN" sz="2800" b="0" dirty="1">
                <a:solidFill>
                  <a:srgbClr val="FF0000"/>
                </a:solidFill>
                <a:ea typeface="宋体" panose="02010600030101010101" pitchFamily="2" charset="-122"/>
              </a:rPr>
              <a:t>最后列举佝偻丈人等故事和名人名言来阐明怎样才能做到敬业。</a:t>
            </a:r>
            <a:r>
              <a:rPr lang="zh-CN" sz="2800" b="0" dirty="1">
                <a:solidFill>
                  <a:srgbClr val="000000"/>
                </a:solidFill>
                <a:ea typeface="宋体" panose="02010600030101010101" pitchFamily="2" charset="-122"/>
              </a:rPr>
              <a:t>这样说便于听众理解并接受演讲者有关“敬业”的观点。不仅符合对事理的认知规律，而且思路清晰，还能层层递进！</a:t>
            </a:r>
            <a:endParaRPr lang="zh-CN" altLang="en-US" sz="2800" b="0">
              <a:solidFill>
                <a:srgbClr val="000000"/>
              </a:solidFill>
              <a:ea typeface="宋体" panose="02010600030101010101" pitchFamily="2"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0" advAuto="indefinite" build="whole"/>
      <p:bldP spid="4" grpId="1" uiExpand="0" advAuto="indefinite" build="whole"/>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pSp>
        <p:nvGrpSpPr>
          <p:cNvPr id="6" name="组合 5"/>
          <p:cNvGrpSpPr/>
          <p:nvPr>
            <p:custDataLst>
              <p:tags r:id="rId3"/>
            </p:custDataLst>
          </p:nvPr>
        </p:nvGrpSpPr>
        <p:grpSpPr>
          <a:xfrm>
            <a:off x="0" y="0"/>
            <a:ext cx="12192000" cy="6858000"/>
            <a:chOff x="0" y="0"/>
            <a:chExt cx="12192000" cy="6858000"/>
          </a:xfrm>
        </p:grpSpPr>
        <p:grpSp>
          <p:nvGrpSpPr>
            <p:cNvPr id="4" name="组合 3"/>
            <p:cNvGrpSpPr/>
            <p:nvPr>
              <p:custDataLst>
                <p:tags r:id="rId4"/>
              </p:custDataLst>
            </p:nvPr>
          </p:nvGrpSpPr>
          <p:grpSpPr>
            <a:xfrm>
              <a:off x="0" y="0"/>
              <a:ext cx="12192000" cy="6858000"/>
              <a:chOff x="111918" y="108198"/>
              <a:chExt cx="11968163" cy="6641604"/>
            </a:xfrm>
            <a:effectLst/>
          </p:grpSpPr>
          <p:pic>
            <p:nvPicPr>
              <p:cNvPr id="5" name="图片 4"/>
              <p:cNvPicPr>
                <a:picLocks noChangeAspect="1"/>
              </p:cNvPicPr>
              <p:nvPr>
                <p:custDataLst>
                  <p:tags r:id="rId6"/>
                </p:custDataLst>
              </p:nvPr>
            </p:nvPicPr>
            <p:blipFill>
              <a:blip xmlns:r="http://schemas.openxmlformats.org/officeDocument/2006/relationships" r:embed="rId5"/>
              <a:srcRect/>
              <a:stretch>
                <a:fillRect/>
              </a:stretch>
            </p:blipFill>
            <p:spPr>
              <a:xfrm>
                <a:off x="111918" y="108198"/>
                <a:ext cx="11968163" cy="6641604"/>
              </a:xfrm>
              <a:prstGeom prst="rect"/>
            </p:spPr>
          </p:pic>
          <p:sp>
            <p:nvSpPr>
              <p:cNvPr id="7" name="矩形 6"/>
              <p:cNvSpPr/>
              <p:nvPr>
                <p:custDataLst>
                  <p:tags r:id="rId7"/>
                </p:custDataLst>
              </p:nvPr>
            </p:nvSpPr>
            <p:spPr>
              <a:xfrm>
                <a:off x="111918" y="108198"/>
                <a:ext cx="11968163" cy="6641604"/>
              </a:xfrm>
              <a:prstGeom prst="rect"/>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custDataLst>
                <p:tags r:id="rId8"/>
              </p:custDataLst>
            </p:nvPr>
          </p:nvSpPr>
          <p:spPr>
            <a:xfrm>
              <a:off x="94058" y="98487"/>
              <a:ext cx="12003883" cy="6661026"/>
            </a:xfrm>
            <a:prstGeom prst="rect"/>
            <a:noFill/>
            <a:ln w="19050">
              <a:solidFill>
                <a:srgbClr val="8DC1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custDataLst>
              <p:tags r:id="rId10"/>
            </p:custDataLst>
          </p:nvPr>
        </p:nvPicPr>
        <p:blipFill>
          <a:blip xmlns:r="http://schemas.openxmlformats.org/officeDocument/2006/relationships" r:embed="rId9"/>
          <a:srcRect/>
          <a:stretch>
            <a:fillRect/>
          </a:stretch>
        </p:blipFill>
        <p:spPr>
          <a:xfrm>
            <a:off x="-70975" y="-302575"/>
            <a:ext cx="3090138" cy="2900740"/>
          </a:xfrm>
          <a:custGeom>
            <a:gdLst>
              <a:gd name="connsiteX0" fmla="*/ 0 w 3090138"/>
              <a:gd name="connsiteY0" fmla="*/ 0 h 2900740"/>
              <a:gd name="connsiteX1" fmla="*/ 3085120 w 3090138"/>
              <a:gd name="connsiteY1" fmla="*/ 0 h 2900740"/>
              <a:gd name="connsiteX2" fmla="*/ 3089805 w 3090138"/>
              <a:gd name="connsiteY2" fmla="*/ 23820 h 2900740"/>
              <a:gd name="connsiteX3" fmla="*/ 3071350 w 3090138"/>
              <a:gd name="connsiteY3" fmla="*/ 159700 h 2900740"/>
              <a:gd name="connsiteX4" fmla="*/ 2442700 w 3090138"/>
              <a:gd name="connsiteY4" fmla="*/ 1112200 h 2900740"/>
              <a:gd name="connsiteX5" fmla="*/ 1318750 w 3090138"/>
              <a:gd name="connsiteY5" fmla="*/ 1426525 h 2900740"/>
              <a:gd name="connsiteX6" fmla="*/ 699625 w 3090138"/>
              <a:gd name="connsiteY6" fmla="*/ 2283775 h 2900740"/>
              <a:gd name="connsiteX7" fmla="*/ 52223 w 3090138"/>
              <a:gd name="connsiteY7" fmla="*/ 2895012 h 2900740"/>
              <a:gd name="connsiteX8" fmla="*/ 0 w 3090138"/>
              <a:gd name="connsiteY8" fmla="*/ 2900740 h 2900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138" h="2900740">
                <a:moveTo>
                  <a:pt x="0" y="0"/>
                </a:moveTo>
                <a:lnTo>
                  <a:pt x="3085120" y="0"/>
                </a:lnTo>
                <a:lnTo>
                  <a:pt x="3089805" y="23820"/>
                </a:lnTo>
                <a:cubicBezTo>
                  <a:pt x="3091789" y="60977"/>
                  <a:pt x="3084844" y="105328"/>
                  <a:pt x="3071350" y="159700"/>
                </a:cubicBezTo>
                <a:cubicBezTo>
                  <a:pt x="3017375" y="377188"/>
                  <a:pt x="2734800" y="901063"/>
                  <a:pt x="2442700" y="1112200"/>
                </a:cubicBezTo>
                <a:cubicBezTo>
                  <a:pt x="2150600" y="1323338"/>
                  <a:pt x="1609262" y="1231263"/>
                  <a:pt x="1318750" y="1426525"/>
                </a:cubicBezTo>
                <a:cubicBezTo>
                  <a:pt x="1028238" y="1621787"/>
                  <a:pt x="945687" y="2052000"/>
                  <a:pt x="699625" y="2283775"/>
                </a:cubicBezTo>
                <a:cubicBezTo>
                  <a:pt x="515079" y="2457606"/>
                  <a:pt x="272489" y="2842178"/>
                  <a:pt x="52223" y="2895012"/>
                </a:cubicBezTo>
                <a:lnTo>
                  <a:pt x="0" y="2900740"/>
                </a:lnTo>
                <a:close/>
              </a:path>
            </a:pathLst>
          </a:custGeom>
        </p:spPr>
      </p:pic>
      <p:pic>
        <p:nvPicPr>
          <p:cNvPr id="13" name="图片 12"/>
          <p:cNvPicPr>
            <a:picLocks noChangeAspect="1"/>
          </p:cNvPicPr>
          <p:nvPr>
            <p:custDataLst>
              <p:tags r:id="rId12"/>
            </p:custDataLst>
          </p:nvPr>
        </p:nvPicPr>
        <p:blipFill>
          <a:blip xmlns:r="http://schemas.openxmlformats.org/officeDocument/2006/relationships" r:embed="rId11"/>
          <a:srcRect/>
          <a:stretch>
            <a:fillRect/>
          </a:stretch>
        </p:blipFill>
        <p:spPr>
          <a:xfrm>
            <a:off x="9349250" y="4181814"/>
            <a:ext cx="3117375" cy="2834058"/>
          </a:xfrm>
          <a:custGeom>
            <a:gdLst>
              <a:gd name="connsiteX0" fmla="*/ 2328632 w 3117375"/>
              <a:gd name="connsiteY0" fmla="*/ 443 h 2834058"/>
              <a:gd name="connsiteX1" fmla="*/ 3115226 w 3117375"/>
              <a:gd name="connsiteY1" fmla="*/ 15474 h 2834058"/>
              <a:gd name="connsiteX2" fmla="*/ 3117375 w 3117375"/>
              <a:gd name="connsiteY2" fmla="*/ 15405 h 2834058"/>
              <a:gd name="connsiteX3" fmla="*/ 3117375 w 3117375"/>
              <a:gd name="connsiteY3" fmla="*/ 2834058 h 2834058"/>
              <a:gd name="connsiteX4" fmla="*/ 0 w 3117375"/>
              <a:gd name="connsiteY4" fmla="*/ 2834058 h 2834058"/>
              <a:gd name="connsiteX5" fmla="*/ 0 w 3117375"/>
              <a:gd name="connsiteY5" fmla="*/ 2135049 h 2834058"/>
              <a:gd name="connsiteX6" fmla="*/ 18225 w 3117375"/>
              <a:gd name="connsiteY6" fmla="*/ 2102342 h 2834058"/>
              <a:gd name="connsiteX7" fmla="*/ 375775 w 3117375"/>
              <a:gd name="connsiteY7" fmla="*/ 1476036 h 2834058"/>
              <a:gd name="connsiteX8" fmla="*/ 1013950 w 3117375"/>
              <a:gd name="connsiteY8" fmla="*/ 409236 h 2834058"/>
              <a:gd name="connsiteX9" fmla="*/ 1766425 w 3117375"/>
              <a:gd name="connsiteY9" fmla="*/ 28236 h 2834058"/>
              <a:gd name="connsiteX10" fmla="*/ 2328632 w 3117375"/>
              <a:gd name="connsiteY10" fmla="*/ 443 h 28340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375" h="2834058">
                <a:moveTo>
                  <a:pt x="2328632" y="443"/>
                </a:moveTo>
                <a:cubicBezTo>
                  <a:pt x="2617867" y="3270"/>
                  <a:pt x="2925508" y="18600"/>
                  <a:pt x="3115226" y="15474"/>
                </a:cubicBezTo>
                <a:lnTo>
                  <a:pt x="3117375" y="15405"/>
                </a:lnTo>
                <a:lnTo>
                  <a:pt x="3117375" y="2834058"/>
                </a:lnTo>
                <a:lnTo>
                  <a:pt x="0" y="2834058"/>
                </a:lnTo>
                <a:lnTo>
                  <a:pt x="0" y="2135049"/>
                </a:lnTo>
                <a:lnTo>
                  <a:pt x="18225" y="2102342"/>
                </a:lnTo>
                <a:cubicBezTo>
                  <a:pt x="152756" y="1869240"/>
                  <a:pt x="293622" y="1642724"/>
                  <a:pt x="375775" y="1476036"/>
                </a:cubicBezTo>
                <a:cubicBezTo>
                  <a:pt x="594850" y="1031536"/>
                  <a:pt x="782175" y="650536"/>
                  <a:pt x="1013950" y="409236"/>
                </a:cubicBezTo>
                <a:cubicBezTo>
                  <a:pt x="1245725" y="167936"/>
                  <a:pt x="1396538" y="94911"/>
                  <a:pt x="1766425" y="28236"/>
                </a:cubicBezTo>
                <a:cubicBezTo>
                  <a:pt x="1905133" y="3233"/>
                  <a:pt x="2111706" y="-1678"/>
                  <a:pt x="2328632" y="443"/>
                </a:cubicBezTo>
                <a:close/>
              </a:path>
            </a:pathLst>
          </a:custGeom>
        </p:spPr>
      </p:pic>
      <p:sp>
        <p:nvSpPr>
          <p:cNvPr id="14" name="文本框 13"/>
          <p:cNvSpPr txBox="1"/>
          <p:nvPr>
            <p:custDataLst>
              <p:tags r:id="rId13"/>
            </p:custDataLst>
          </p:nvPr>
        </p:nvSpPr>
        <p:spPr>
          <a:xfrm>
            <a:off x="342265" y="982345"/>
            <a:ext cx="11685270" cy="1076325"/>
          </a:xfrm>
          <a:prstGeom prst="rect"/>
          <a:noFill/>
        </p:spPr>
        <p:txBody>
          <a:bodyPr wrap="square" rtlCol="0">
            <a:spAutoFit/>
          </a:bodyPr>
          <a:lstStyle/>
          <a:p>
            <a:r>
              <a:rPr lang="zh-CN" altLang="en-US" sz="3200" b="1" dirty="1">
                <a:solidFill>
                  <a:srgbClr val="FF0000"/>
                </a:solidFill>
                <a:latin typeface="楷体" panose="02010609060101010101" charset="-122"/>
                <a:ea typeface="楷体" panose="02010609060101010101" charset="-122"/>
                <a:cs typeface="楷体" panose="02010609060101010101" charset="-122"/>
                <a:sym typeface="+mn-ea"/>
              </a:rPr>
              <a:t>要有业∶</a:t>
            </a:r>
            <a:r>
              <a:rPr lang="zh-CN" altLang="en-US" sz="3200" dirty="1">
                <a:latin typeface="楷体" panose="02010609060101010101" charset="-122"/>
                <a:ea typeface="楷体" panose="02010609060101010101" charset="-122"/>
                <a:cs typeface="楷体" panose="02010609060101010101" charset="-122"/>
                <a:sym typeface="+mn-ea"/>
              </a:rPr>
              <a:t> 先说有业之必要，接着引用孔子的话和百丈禅师的故事，得出"百行业为先，万恶懒为首"的结论，有业是前提。</a:t>
            </a:r>
            <a:endParaRPr lang="zh-CN" altLang="en-US" sz="3200"/>
          </a:p>
        </p:txBody>
      </p:sp>
      <p:sp>
        <p:nvSpPr>
          <p:cNvPr id="15" name="文本框 14"/>
          <p:cNvSpPr txBox="1"/>
          <p:nvPr>
            <p:custDataLst>
              <p:tags r:id="rId14"/>
            </p:custDataLst>
          </p:nvPr>
        </p:nvSpPr>
        <p:spPr>
          <a:xfrm>
            <a:off x="353695" y="2468245"/>
            <a:ext cx="11717655" cy="2061210"/>
          </a:xfrm>
          <a:prstGeom prst="rect"/>
          <a:noFill/>
        </p:spPr>
        <p:txBody>
          <a:bodyPr wrap="square" rtlCol="0">
            <a:spAutoFit/>
          </a:bodyPr>
          <a:lstStyle/>
          <a:p>
            <a:r>
              <a:rPr lang="zh-CN" altLang="en-US" sz="3200" b="1" dirty="1">
                <a:solidFill>
                  <a:srgbClr val="FF0000"/>
                </a:solidFill>
                <a:latin typeface="楷体" panose="02010609060101010101" charset="-122"/>
                <a:ea typeface="楷体" panose="02010609060101010101" charset="-122"/>
                <a:cs typeface="楷体" panose="02010609060101010101" charset="-122"/>
                <a:sym typeface="+mn-ea"/>
              </a:rPr>
              <a:t>要敬业∶</a:t>
            </a:r>
            <a:r>
              <a:rPr lang="zh-CN" altLang="en-US" sz="3200" dirty="1">
                <a:latin typeface="楷体" panose="02010609060101010101" charset="-122"/>
                <a:ea typeface="楷体" panose="02010609060101010101" charset="-122"/>
                <a:cs typeface="楷体" panose="02010609060101010101" charset="-122"/>
                <a:sym typeface="+mn-ea"/>
              </a:rPr>
              <a:t>先解释敬业的含义，接着提出为什么要敬业的疑问，从"人"和"事"两个方面予以回答。最后设问∶怎样才能把一件劳作做到圆满呢?即论证怎么才算"敬"，引用名言并列举事例，强调敬业于人生最为重要。</a:t>
            </a:r>
            <a:endParaRPr lang="zh-CN" altLang="en-US" sz="3200"/>
          </a:p>
        </p:txBody>
      </p:sp>
      <p:sp>
        <p:nvSpPr>
          <p:cNvPr id="17" name="文本框 16"/>
          <p:cNvSpPr txBox="1"/>
          <p:nvPr>
            <p:custDataLst>
              <p:tags r:id="rId15"/>
            </p:custDataLst>
          </p:nvPr>
        </p:nvSpPr>
        <p:spPr>
          <a:xfrm>
            <a:off x="343535" y="4710430"/>
            <a:ext cx="11739245" cy="1568450"/>
          </a:xfrm>
          <a:prstGeom prst="rect"/>
          <a:noFill/>
        </p:spPr>
        <p:txBody>
          <a:bodyPr wrap="square" rtlCol="0">
            <a:spAutoFit/>
          </a:bodyPr>
          <a:lstStyle/>
          <a:p>
            <a:r>
              <a:rPr lang="zh-CN" altLang="en-US" sz="3200" dirty="1">
                <a:solidFill>
                  <a:srgbClr val="FF0000"/>
                </a:solidFill>
                <a:latin typeface="楷体" panose="02010609060101010101" charset="-122"/>
                <a:ea typeface="楷体" panose="02010609060101010101" charset="-122"/>
                <a:cs typeface="楷体" panose="02010609060101010101" charset="-122"/>
                <a:sym typeface="+mn-ea"/>
              </a:rPr>
              <a:t>要乐业∶</a:t>
            </a:r>
            <a:r>
              <a:rPr lang="zh-CN" altLang="en-US" sz="3200" dirty="1">
                <a:latin typeface="楷体" panose="02010609060101010101" charset="-122"/>
                <a:ea typeface="楷体" panose="02010609060101010101" charset="-122"/>
                <a:cs typeface="楷体" panose="02010609060101010101" charset="-122"/>
                <a:sym typeface="+mn-ea"/>
              </a:rPr>
              <a:t>先从"做工好苦呀"谈起，指出与其说苦，不如自寻乐趣。接着提出只要坚持做下去，职业就会有乐趣。然后，从四个方面阐述理由，强调乐业之重要。</a:t>
            </a:r>
            <a:endParaRPr lang="zh-CN" altLang="en-US" sz="3200"/>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rLs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rLs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2"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rLst="">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0" advAuto="indefinite" build="whole"/>
      <p:bldP spid="15" grpId="1" uiExpand="0" advAuto="indefinite" build="whole"/>
      <p:bldP spid="17" grpId="2" uiExpand="0" advAuto="indefinite" build="whole"/>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pic>
        <p:nvPicPr>
          <p:cNvPr id="4" name="图片 4"/>
          <p:cNvPicPr>
            <a:picLocks noGrp="1" noChangeAspect="1"/>
          </p:cNvPicPr>
          <p:nvPr>
            <p:ph type="obj" idx="1"/>
            <p:custDataLst>
              <p:tags r:id="rId4"/>
            </p:custDataLst>
          </p:nvPr>
        </p:nvPicPr>
        <p:blipFill>
          <a:blip xmlns:r="http://schemas.openxmlformats.org/officeDocument/2006/relationships" r:embed="rId3"/>
          <a:srcRect/>
          <a:stretch>
            <a:fillRect/>
          </a:stretch>
        </p:blipFill>
        <p:spPr>
          <a:xfrm>
            <a:off x="603885" y="1706245"/>
            <a:ext cx="11231245" cy="5152390"/>
          </a:xfrm>
          <a:prstGeom prst="rect"/>
        </p:spPr>
      </p:pic>
      <p:sp>
        <p:nvSpPr>
          <p:cNvPr id="100" name="文本框 99"/>
          <p:cNvSpPr txBox="1"/>
          <p:nvPr>
            <p:custDataLst>
              <p:tags r:id="rId5"/>
            </p:custDataLst>
          </p:nvPr>
        </p:nvSpPr>
        <p:spPr>
          <a:xfrm>
            <a:off x="1815465" y="262890"/>
            <a:ext cx="6903085" cy="829945"/>
          </a:xfrm>
          <a:prstGeom prst="rect"/>
          <a:noFill/>
          <a:ln w="9525">
            <a:noFill/>
          </a:ln>
        </p:spPr>
        <p:txBody>
          <a:bodyPr wrap="square">
            <a:spAutoFit/>
          </a:bodyPr>
          <a:lstStyle/>
          <a:p>
            <a:pPr indent="0"/>
            <a:r>
              <a:rPr lang="zh-CN" sz="2400" b="1" dirty="1">
                <a:solidFill>
                  <a:srgbClr val="FF0000"/>
                </a:solidFill>
                <a:ea typeface="宋体" panose="02010600030101010101" pitchFamily="2" charset="-122"/>
              </a:rPr>
              <a:t>任务三</a:t>
            </a:r>
            <a:r>
              <a:rPr lang="zh-CN" sz="2400" b="1" dirty="1">
                <a:solidFill>
                  <a:srgbClr val="FF0000"/>
                </a:solidFill>
                <a:ea typeface="黑体" panose="02010609060101010101" pitchFamily="49" charset="-122"/>
              </a:rPr>
              <a:t>分析论据</a:t>
            </a:r>
            <a:r>
              <a:rPr lang="zh-CN" sz="2400" b="1" dirty="1">
                <a:solidFill>
                  <a:srgbClr val="FF0000"/>
                </a:solidFill>
                <a:cs typeface="MingLiU_HKSCS" charset="0"/>
              </a:rPr>
              <a:t>，</a:t>
            </a:r>
            <a:r>
              <a:rPr lang="zh-CN" sz="2400" b="1" dirty="1">
                <a:solidFill>
                  <a:srgbClr val="FF0000"/>
                </a:solidFill>
                <a:ea typeface="黑体" panose="02010609060101010101" pitchFamily="49" charset="-122"/>
              </a:rPr>
              <a:t>学习</a:t>
            </a:r>
            <a:r>
              <a:rPr lang="en-US" sz="2400" b="1" dirty="1">
                <a:solidFill>
                  <a:srgbClr val="FF0000"/>
                </a:solidFill>
                <a:latin typeface="宋体" panose="02010600030101010101" pitchFamily="2" charset="-122"/>
                <a:cs typeface="Times New Roman" panose="02020603050405020304" charset="0"/>
              </a:rPr>
              <a:t>“</a:t>
            </a:r>
            <a:r>
              <a:rPr lang="zh-CN" sz="2400" b="1" dirty="1">
                <a:solidFill>
                  <a:srgbClr val="FF0000"/>
                </a:solidFill>
                <a:ea typeface="黑体" panose="02010609060101010101" pitchFamily="49" charset="-122"/>
              </a:rPr>
              <a:t>摆事实</a:t>
            </a:r>
            <a:r>
              <a:rPr lang="zh-CN" sz="2400" b="1" dirty="1">
                <a:solidFill>
                  <a:srgbClr val="FF0000"/>
                </a:solidFill>
                <a:cs typeface="MingLiU_HKSCS" charset="0"/>
              </a:rPr>
              <a:t>，</a:t>
            </a:r>
            <a:r>
              <a:rPr lang="zh-CN" sz="2400" b="1" dirty="1">
                <a:solidFill>
                  <a:srgbClr val="FF0000"/>
                </a:solidFill>
                <a:ea typeface="黑体" panose="02010609060101010101" pitchFamily="49" charset="-122"/>
              </a:rPr>
              <a:t>讲道理</a:t>
            </a:r>
            <a:r>
              <a:rPr lang="en-US" sz="2400" b="1" dirty="1">
                <a:solidFill>
                  <a:srgbClr val="FF0000"/>
                </a:solidFill>
                <a:latin typeface="宋体" panose="02010600030101010101" pitchFamily="2" charset="-122"/>
                <a:cs typeface="Times New Roman" panose="02020603050405020304" charset="0"/>
              </a:rPr>
              <a:t>”</a:t>
            </a:r>
            <a:r>
              <a:rPr lang="zh-CN" sz="2400" b="1" dirty="1">
                <a:solidFill>
                  <a:srgbClr val="FF0000"/>
                </a:solidFill>
                <a:ea typeface="黑体" panose="02010609060101010101" pitchFamily="49" charset="-122"/>
              </a:rPr>
              <a:t>的论证方法
</a:t>
            </a:r>
            <a:endParaRPr lang="zh-CN" altLang="en-US" sz="2400" b="1">
              <a:solidFill>
                <a:srgbClr val="FF0000"/>
              </a:solidFill>
              <a:ea typeface="黑体" panose="02010609060101010101" pitchFamily="49" charset="-122"/>
            </a:endParaRPr>
          </a:p>
        </p:txBody>
      </p:sp>
      <p:sp>
        <p:nvSpPr>
          <p:cNvPr id="3" name="文本框 2"/>
          <p:cNvSpPr txBox="1"/>
          <p:nvPr>
            <p:custDataLst>
              <p:tags r:id="rId6"/>
            </p:custDataLst>
          </p:nvPr>
        </p:nvSpPr>
        <p:spPr>
          <a:xfrm>
            <a:off x="624840" y="1221105"/>
            <a:ext cx="10667365" cy="953135"/>
          </a:xfrm>
          <a:prstGeom prst="rect"/>
        </p:spPr>
        <p:style>
          <a:lnRef idx="2">
            <a:schemeClr val="dk1"/>
          </a:lnRef>
          <a:fillRef idx="1">
            <a:schemeClr val="lt1"/>
          </a:fillRef>
          <a:effectRef idx="0">
            <a:schemeClr val="dk1"/>
          </a:effectRef>
          <a:fontRef idx="minor">
            <a:schemeClr val="dk1"/>
          </a:fontRef>
        </p:style>
        <p:txBody>
          <a:bodyPr wrap="square">
            <a:spAutoFit/>
          </a:bodyPr>
          <a:lstStyle/>
          <a:p>
            <a:pPr indent="213360"/>
            <a:r>
              <a:rPr lang="zh-CN" sz="2800" b="1" dirty="1">
                <a:solidFill>
                  <a:srgbClr val="000000"/>
                </a:solidFill>
                <a:ea typeface="宋体" panose="02010600030101010101" pitchFamily="2" charset="-122"/>
              </a:rPr>
              <a:t>明确了本文的观点和论证思路后，我们来看文章用了什么材料规劝中华职业学校的学生要有业敬业乐业呢？</a:t>
            </a:r>
            <a:endParaRPr lang="zh-CN" altLang="en-US" sz="2800" b="1">
              <a:solidFill>
                <a:srgbClr val="000000"/>
              </a:solidFill>
              <a:ea typeface="宋体" panose="02010600030101010101" pitchFamily="2" charset="-122"/>
            </a:endParaRPr>
          </a:p>
        </p:txBody>
      </p:sp>
    </p:spTree>
  </p:cSld>
  <p:clrMapOvr>
    <a:masterClrMapping/>
  </p:clrMapOvr>
  <p:transition spd="med">
    <p:random/>
  </p:transition>
  <p:timing>
    <p:tnLst>
      <p:par>
        <p:cTn id="1" restart="never" nodeType="tmRoot"/>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100" name="文本框 99"/>
          <p:cNvSpPr txBox="1"/>
          <p:nvPr>
            <p:custDataLst>
              <p:tags r:id="rId3"/>
            </p:custDataLst>
          </p:nvPr>
        </p:nvSpPr>
        <p:spPr>
          <a:xfrm>
            <a:off x="974090" y="1544320"/>
            <a:ext cx="9309100" cy="3538220"/>
          </a:xfrm>
          <a:prstGeom prst="rect"/>
          <a:noFill/>
          <a:ln w="9525">
            <a:noFill/>
          </a:ln>
        </p:spPr>
        <p:txBody>
          <a:bodyPr wrap="square">
            <a:spAutoFit/>
          </a:bodyPr>
          <a:lstStyle/>
          <a:p>
            <a:pPr indent="0"/>
            <a:r>
              <a:rPr lang="zh-CN" sz="2800" b="0" dirty="1">
                <a:solidFill>
                  <a:srgbClr val="000000"/>
                </a:solidFill>
                <a:latin typeface="楷体" panose="02010609060101010101" charset="-122"/>
                <a:ea typeface="楷体" panose="02010609060101010101" charset="-122"/>
                <a:cs typeface="楷体" panose="02010609060101010101" charset="-122"/>
              </a:rPr>
              <a:t>1.</a:t>
            </a:r>
            <a:r>
              <a:rPr lang="zh-CN" altLang="en-US" sz="2800" dirty="1">
                <a:latin typeface="楷体" panose="02010609060101010101" charset="-122"/>
                <a:ea typeface="楷体" panose="02010609060101010101" charset="-122"/>
                <a:cs typeface="楷体" panose="02010609060101010101" charset="-122"/>
                <a:sym typeface="+mn-ea"/>
              </a:rPr>
              <a:t>按照演讲的口吻来读文章。</a:t>
            </a:r>
            <a:endParaRPr lang="zh-CN" altLang="en-US" sz="2800">
              <a:latin typeface="楷体" panose="02010609060101010101" charset="-122"/>
              <a:ea typeface="楷体" panose="02010609060101010101" charset="-122"/>
              <a:cs typeface="楷体" panose="02010609060101010101" charset="-122"/>
            </a:endParaRPr>
          </a:p>
          <a:p>
            <a:pPr indent="0"/>
            <a:r>
              <a:rPr lang="en-US" altLang="zh-CN" sz="2800" b="0" dirty="1">
                <a:solidFill>
                  <a:srgbClr val="000000"/>
                </a:solidFill>
                <a:latin typeface="楷体" panose="02010609060101010101" charset="-122"/>
                <a:ea typeface="楷体" panose="02010609060101010101" charset="-122"/>
                <a:cs typeface="楷体" panose="02010609060101010101" charset="-122"/>
              </a:rPr>
              <a:t>2.</a:t>
            </a:r>
            <a:r>
              <a:rPr lang="zh-CN" sz="2800" b="0" dirty="1">
                <a:solidFill>
                  <a:srgbClr val="000000"/>
                </a:solidFill>
                <a:latin typeface="楷体" panose="02010609060101010101" charset="-122"/>
                <a:ea typeface="楷体" panose="02010609060101010101" charset="-122"/>
                <a:cs typeface="楷体" panose="02010609060101010101" charset="-122"/>
              </a:rPr>
              <a:t>在默读的过程中圈点勾画文中表现作者对敬业与乐业观点的语句。运用“两看法”找出表明作者观点的语句。</a:t>
            </a:r>
            <a:r>
              <a:rPr lang="en-US" altLang="zh-CN" sz="2800" b="0" dirty="1">
                <a:solidFill>
                  <a:srgbClr val="000000"/>
                </a:solidFill>
                <a:latin typeface="楷体" panose="02010609060101010101" charset="-122"/>
                <a:ea typeface="楷体" panose="02010609060101010101" charset="-122"/>
                <a:cs typeface="楷体" panose="02010609060101010101" charset="-122"/>
              </a:rPr>
              <a:t>3</a:t>
            </a:r>
            <a:r>
              <a:rPr lang="zh-CN" sz="2800" b="0" dirty="1">
                <a:solidFill>
                  <a:srgbClr val="000000"/>
                </a:solidFill>
                <a:latin typeface="楷体" panose="02010609060101010101" charset="-122"/>
                <a:ea typeface="楷体" panose="02010609060101010101" charset="-122"/>
                <a:cs typeface="楷体" panose="02010609060101010101" charset="-122"/>
              </a:rPr>
              <a:t>.依据本篇演讲稿的特点（提出问题-分析问题-解决问题）梳理本文的行文思路，理清作者论证思路。</a:t>
            </a:r>
            <a:r>
              <a:rPr lang="en-US" altLang="zh-CN" sz="2800" b="0" dirty="1">
                <a:solidFill>
                  <a:srgbClr val="000000"/>
                </a:solidFill>
                <a:latin typeface="楷体" panose="02010609060101010101" charset="-122"/>
                <a:ea typeface="楷体" panose="02010609060101010101" charset="-122"/>
                <a:cs typeface="楷体" panose="02010609060101010101" charset="-122"/>
              </a:rPr>
              <a:t>4</a:t>
            </a:r>
            <a:r>
              <a:rPr lang="zh-CN" sz="2800" b="0" dirty="1">
                <a:solidFill>
                  <a:srgbClr val="000000"/>
                </a:solidFill>
                <a:latin typeface="楷体" panose="02010609060101010101" charset="-122"/>
                <a:ea typeface="楷体" panose="02010609060101010101" charset="-122"/>
                <a:cs typeface="楷体" panose="02010609060101010101" charset="-122"/>
              </a:rPr>
              <a:t>.通过分类归纳本文所用的论据（理论论据、事实论据），明确论据为观点服务特点，并能补充一则证明本文观点的道理或事实论据。
</a:t>
            </a:r>
            <a:endParaRPr lang="zh-CN" altLang="en-US" sz="2800" b="0">
              <a:solidFill>
                <a:srgbClr val="000000"/>
              </a:solidFill>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4"/>
            </p:custDataLst>
          </p:nvPr>
        </p:nvSpPr>
        <p:spPr>
          <a:xfrm>
            <a:off x="825500" y="588010"/>
            <a:ext cx="5080000" cy="460375"/>
          </a:xfrm>
          <a:prstGeom prst="rect"/>
          <a:noFill/>
          <a:ln w="9525">
            <a:noFill/>
          </a:ln>
        </p:spPr>
        <p:txBody>
          <a:bodyPr>
            <a:spAutoFit/>
          </a:bodyPr>
          <a:lstStyle/>
          <a:p>
            <a:pPr indent="0"/>
            <a:r>
              <a:rPr lang="zh-CN" sz="2400" b="1" dirty="1">
                <a:solidFill>
                  <a:srgbClr val="000000"/>
                </a:solidFill>
                <a:latin typeface="微软雅黑" panose="020b0503020204020204" pitchFamily="34" charset="-122"/>
                <a:ea typeface="微软雅黑" panose="020b0503020204020204" pitchFamily="34" charset="-122"/>
              </a:rPr>
              <a:t>评价目标</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fast"/>
  <p:timing>
    <p:tnLst>
      <p:par>
        <p:cTn id="1" restart="never" nodeType="tmRoot"/>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2" name="标题 1"/>
          <p:cNvSpPr>
            <a:spLocks noGrp="1"/>
          </p:cNvSpPr>
          <p:nvPr>
            <p:ph type="title"/>
            <p:custDataLst>
              <p:tags r:id="rId3"/>
            </p:custDataLst>
          </p:nvPr>
        </p:nvSpPr>
        <p:spPr>
          <a:xfrm>
            <a:off x="655320" y="181610"/>
            <a:ext cx="10515600" cy="556895"/>
          </a:xfrm>
        </p:spPr>
        <p:txBody>
          <a:bodyPr>
            <a:normAutofit fontScale="90000"/>
          </a:bodyPr>
          <a:lstStyle/>
          <a:p>
            <a:r>
              <a:rPr lang="zh-CN" altLang="en-US" b="1" dirty="1">
                <a:solidFill>
                  <a:srgbClr val="FF0000"/>
                </a:solidFill>
              </a:rPr>
              <a:t>（一）道理论据</a:t>
            </a:r>
          </a:p>
        </p:txBody>
      </p:sp>
      <p:graphicFrame>
        <p:nvGraphicFramePr>
          <p:cNvPr id="4" name="表格 3"/>
          <p:cNvGraphicFramePr>
            <a:graphicFrameLocks noGrp="1"/>
          </p:cNvGraphicFramePr>
          <p:nvPr>
            <p:custDataLst>
              <p:tags r:id="rId4"/>
            </p:custDataLst>
          </p:nvPr>
        </p:nvGraphicFramePr>
        <p:xfrm>
          <a:off x="405765" y="1342390"/>
          <a:ext cx="11444605" cy="6110605"/>
        </p:xfrm>
        <a:graphic>
          <a:graphicData uri="http://schemas.openxmlformats.org/drawingml/2006/table">
            <a:tbl>
              <a:tblPr firstRow="1" bandRow="1">
                <a:tableStyleId>{5940675A-B579-460E-94D1-54222C63F5DA}</a:tableStyleId>
              </a:tblPr>
              <a:tblGrid>
                <a:gridCol w="2287905"/>
                <a:gridCol w="2643505"/>
                <a:gridCol w="1932305"/>
                <a:gridCol w="2291080"/>
                <a:gridCol w="2289810"/>
              </a:tblGrid>
              <a:tr h="457200">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名言</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大意</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出处</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论述内容</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正/反</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主一无适便是敬</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主一无适，专一无杂念</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《论语集注》</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什么是敬业？</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71600">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虽天地之大，万物之多，而唯吾蜩翼之知</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用心专一就可以达到目标</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《庄子》</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怎样做到敬业？</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正</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5670">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坐这山，望那山，一事无成</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曾文正</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不敬业的害处</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反</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4220">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用志不分，乃凝于神</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用心专一，就能集中精神</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《庄子》</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强调敬业的重要性</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vert="horz" wrap="square" anchorCtr="0"/>
                    <a:lstStyle/>
                    <a:p>
                      <a:pPr indent="0">
                        <a:buNone/>
                      </a:pPr>
                      <a:r>
                        <a:rPr lang="en-US" sz="2400" b="1" dirty="1">
                          <a:solidFill>
                            <a:srgbClr val="FF0000"/>
                          </a:solidFill>
                          <a:latin typeface="宋体" panose="02010600030101010101" pitchFamily="2" charset="-122"/>
                          <a:ea typeface="宋体" panose="02010600030101010101" pitchFamily="2" charset="-122"/>
                          <a:cs typeface="宋体" panose="02010600030101010101" pitchFamily="2" charset="-122"/>
                        </a:rPr>
                        <a:t>正</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50950">
                <a:tc>
                  <a:txBody>
                    <a:bodyPr vert="horz" wrap="square" anchorCtr="0"/>
                    <a:lstStyle/>
                    <a:p>
                      <a:pPr algn="l">
                        <a:buClrTx/>
                        <a:buSzTx/>
                        <a:buFontTx/>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素其位而行，不愿乎其外</a:t>
                      </a:r>
                      <a:endParaRPr 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algn="l">
                        <a:buClrTx/>
                        <a:buSzTx/>
                        <a:buFontTx/>
                        <a:buNone/>
                      </a:pPr>
                      <a:r>
                        <a:rPr lang="en-US" sz="2400" b="1" dirty="1">
                          <a:solidFill>
                            <a:srgbClr val="000000"/>
                          </a:solidFill>
                          <a:latin typeface="宋体" panose="02010600030101010101" pitchFamily="2" charset="-122"/>
                          <a:ea typeface="宋体" panose="02010600030101010101" pitchFamily="2" charset="-122"/>
                          <a:cs typeface="宋体" panose="02010600030101010101" pitchFamily="2" charset="-122"/>
                        </a:rPr>
                        <a:t>现在所处的位置上，做好分内的事，不企求本分外的事</a:t>
                      </a:r>
                      <a:endParaRPr 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 vMerge="1">
                  <a:txBody>
                    <a:bodyPr vert="horz" wrap="square"/>
                    <a:lstStyle/>
                    <a:p/>
                  </a:txBody>
                  <a:tcPr/>
                </a:tc>
                <a:tc gridSpan="1" vMerge="1">
                  <a:txBody>
                    <a:bodyPr vert="horz" wrap="square"/>
                    <a:lstStyle/>
                    <a:p/>
                  </a:txBody>
                  <a:tcPr/>
                </a:tc>
                <a:tc gridSpan="1" vMerge="1">
                  <a:txBody>
                    <a:bodyPr vert="horz" wrap="square"/>
                    <a:lstStyle/>
                    <a:p/>
                  </a:txBody>
                  <a:tcPr/>
                </a:tc>
              </a:tr>
              <a:tr h="456565">
                <a:tc>
                  <a:txBody>
                    <a:bodyPr vert="horz" wrap="square" anchorCtr="0"/>
                    <a:lstStyle/>
                    <a:p>
                      <a:pPr algn="l">
                        <a:buClrTx/>
                        <a:buSzTx/>
                        <a:buFontTx/>
                        <a:buNone/>
                      </a:pPr>
                      <a:endParaRPr 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algn="l">
                        <a:buClrTx/>
                        <a:buSzTx/>
                        <a:buFontTx/>
                        <a:buNone/>
                      </a:pPr>
                      <a:endParaRPr 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 vMerge="1">
                  <a:txBody>
                    <a:bodyPr vert="horz" wrap="square"/>
                    <a:lstStyle/>
                    <a:p/>
                  </a:txBody>
                  <a:tcPr/>
                </a:tc>
                <a:tc gridSpan="1" vMerge="1">
                  <a:txBody>
                    <a:bodyPr vert="horz" wrap="square"/>
                    <a:lstStyle/>
                    <a:p/>
                  </a:txBody>
                  <a:tcPr/>
                </a:tc>
                <a:tc gridSpan="1" vMerge="1">
                  <a:txBody>
                    <a:bodyPr vert="horz" wrap="square"/>
                    <a:lstStyle/>
                    <a:p/>
                  </a:txBody>
                  <a:tcPr/>
                </a:tc>
              </a:tr>
            </a:tbl>
          </a:graphicData>
        </a:graphic>
      </p:graphicFrame>
      <p:pic>
        <p:nvPicPr>
          <p:cNvPr id="5" name="图片 4"/>
          <p:cNvPicPr/>
          <p:nvPr>
            <p:custDataLst>
              <p:tags r:id="rId6"/>
            </p:custDataLst>
          </p:nvPr>
        </p:nvPicPr>
        <p:blipFill>
          <a:blip xmlns:r="http://schemas.openxmlformats.org/officeDocument/2006/relationships" r:embed="rId5"/>
          <a:srcRect/>
          <a:stretch>
            <a:fillRect/>
          </a:stretch>
        </p:blipFill>
        <p:spPr>
          <a:xfrm>
            <a:off x="7717790" y="2514600"/>
            <a:ext cx="679450" cy="215900"/>
          </a:xfrm>
          <a:prstGeom prst="rect"/>
          <a:noFill/>
          <a:ln w="9525">
            <a:noFill/>
          </a:ln>
        </p:spPr>
      </p:pic>
      <p:sp>
        <p:nvSpPr>
          <p:cNvPr id="100" name="文本框 99"/>
          <p:cNvSpPr txBox="1"/>
          <p:nvPr>
            <p:custDataLst>
              <p:tags r:id="rId7"/>
            </p:custDataLst>
          </p:nvPr>
        </p:nvSpPr>
        <p:spPr>
          <a:xfrm>
            <a:off x="1824990" y="819785"/>
            <a:ext cx="5080000" cy="521970"/>
          </a:xfrm>
          <a:prstGeom prst="rect"/>
          <a:noFill/>
          <a:ln w="9525">
            <a:noFill/>
          </a:ln>
        </p:spPr>
        <p:txBody>
          <a:bodyPr>
            <a:spAutoFit/>
          </a:bodyPr>
          <a:lstStyle/>
          <a:p>
            <a:pPr indent="0"/>
            <a:r>
              <a:rPr lang="en-US" altLang="zh-CN" sz="2800" b="1" dirty="1">
                <a:solidFill>
                  <a:srgbClr val="000000"/>
                </a:solidFill>
                <a:ea typeface="宋体" panose="02010600030101010101" pitchFamily="2" charset="-122"/>
              </a:rPr>
              <a:t>1.</a:t>
            </a:r>
            <a:r>
              <a:rPr lang="zh-CN" altLang="en-US" sz="2800" b="1" dirty="1">
                <a:solidFill>
                  <a:srgbClr val="000000"/>
                </a:solidFill>
                <a:ea typeface="宋体" panose="02010600030101010101" pitchFamily="2" charset="-122"/>
              </a:rPr>
              <a:t>引用论证</a:t>
            </a:r>
            <a:endParaRPr lang="zh-CN" altLang="en-US" sz="2800" b="1">
              <a:solidFill>
                <a:srgbClr val="000000"/>
              </a:solidFill>
              <a:ea typeface="宋体" panose="02010600030101010101" pitchFamily="2" charset="-122"/>
            </a:endParaRPr>
          </a:p>
        </p:txBody>
      </p:sp>
    </p:spTree>
  </p:cSld>
  <p:clrMapOvr>
    <a:masterClrMapping/>
  </p:clrMapOvr>
  <p:transition spd="fast"/>
  <p:timing>
    <p:tnLst>
      <p:par>
        <p:cTn id="1" restart="never" nodeType="tmRoot"/>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pSp>
        <p:nvGrpSpPr>
          <p:cNvPr id="6" name="组合 5"/>
          <p:cNvGrpSpPr/>
          <p:nvPr>
            <p:custDataLst>
              <p:tags r:id="rId3"/>
            </p:custDataLst>
          </p:nvPr>
        </p:nvGrpSpPr>
        <p:grpSpPr>
          <a:xfrm>
            <a:off x="0" y="0"/>
            <a:ext cx="12192000" cy="6858000"/>
            <a:chOff x="0" y="0"/>
            <a:chExt cx="12192000" cy="6858000"/>
          </a:xfrm>
        </p:grpSpPr>
        <p:grpSp>
          <p:nvGrpSpPr>
            <p:cNvPr id="4" name="组合 3"/>
            <p:cNvGrpSpPr/>
            <p:nvPr>
              <p:custDataLst>
                <p:tags r:id="rId4"/>
              </p:custDataLst>
            </p:nvPr>
          </p:nvGrpSpPr>
          <p:grpSpPr>
            <a:xfrm>
              <a:off x="0" y="0"/>
              <a:ext cx="12192000" cy="6858000"/>
              <a:chOff x="111918" y="108198"/>
              <a:chExt cx="11968163" cy="6641604"/>
            </a:xfrm>
            <a:effectLst/>
          </p:grpSpPr>
          <p:pic>
            <p:nvPicPr>
              <p:cNvPr id="5" name="图片 4"/>
              <p:cNvPicPr>
                <a:picLocks noChangeAspect="1"/>
              </p:cNvPicPr>
              <p:nvPr>
                <p:custDataLst>
                  <p:tags r:id="rId6"/>
                </p:custDataLst>
              </p:nvPr>
            </p:nvPicPr>
            <p:blipFill>
              <a:blip xmlns:r="http://schemas.openxmlformats.org/officeDocument/2006/relationships" r:embed="rId5"/>
              <a:srcRect/>
              <a:stretch>
                <a:fillRect/>
              </a:stretch>
            </p:blipFill>
            <p:spPr>
              <a:xfrm>
                <a:off x="111918" y="108198"/>
                <a:ext cx="11968163" cy="6641604"/>
              </a:xfrm>
              <a:prstGeom prst="rect"/>
            </p:spPr>
          </p:pic>
          <p:sp>
            <p:nvSpPr>
              <p:cNvPr id="7" name="矩形 6"/>
              <p:cNvSpPr/>
              <p:nvPr>
                <p:custDataLst>
                  <p:tags r:id="rId7"/>
                </p:custDataLst>
              </p:nvPr>
            </p:nvSpPr>
            <p:spPr>
              <a:xfrm>
                <a:off x="111918" y="108198"/>
                <a:ext cx="11968163" cy="6641604"/>
              </a:xfrm>
              <a:prstGeom prst="rect"/>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custDataLst>
                <p:tags r:id="rId8"/>
              </p:custDataLst>
            </p:nvPr>
          </p:nvSpPr>
          <p:spPr>
            <a:xfrm>
              <a:off x="94058" y="98487"/>
              <a:ext cx="12003883" cy="6661026"/>
            </a:xfrm>
            <a:prstGeom prst="rect"/>
            <a:noFill/>
            <a:ln w="19050">
              <a:solidFill>
                <a:srgbClr val="8DC1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custDataLst>
              <p:tags r:id="rId10"/>
            </p:custDataLst>
          </p:nvPr>
        </p:nvPicPr>
        <p:blipFill>
          <a:blip xmlns:r="http://schemas.openxmlformats.org/officeDocument/2006/relationships" r:embed="rId9"/>
          <a:srcRect/>
          <a:stretch>
            <a:fillRect/>
          </a:stretch>
        </p:blipFill>
        <p:spPr>
          <a:xfrm>
            <a:off x="-70975" y="-302575"/>
            <a:ext cx="3090138" cy="2900740"/>
          </a:xfrm>
          <a:custGeom>
            <a:gdLst>
              <a:gd name="connsiteX0" fmla="*/ 0 w 3090138"/>
              <a:gd name="connsiteY0" fmla="*/ 0 h 2900740"/>
              <a:gd name="connsiteX1" fmla="*/ 3085120 w 3090138"/>
              <a:gd name="connsiteY1" fmla="*/ 0 h 2900740"/>
              <a:gd name="connsiteX2" fmla="*/ 3089805 w 3090138"/>
              <a:gd name="connsiteY2" fmla="*/ 23820 h 2900740"/>
              <a:gd name="connsiteX3" fmla="*/ 3071350 w 3090138"/>
              <a:gd name="connsiteY3" fmla="*/ 159700 h 2900740"/>
              <a:gd name="connsiteX4" fmla="*/ 2442700 w 3090138"/>
              <a:gd name="connsiteY4" fmla="*/ 1112200 h 2900740"/>
              <a:gd name="connsiteX5" fmla="*/ 1318750 w 3090138"/>
              <a:gd name="connsiteY5" fmla="*/ 1426525 h 2900740"/>
              <a:gd name="connsiteX6" fmla="*/ 699625 w 3090138"/>
              <a:gd name="connsiteY6" fmla="*/ 2283775 h 2900740"/>
              <a:gd name="connsiteX7" fmla="*/ 52223 w 3090138"/>
              <a:gd name="connsiteY7" fmla="*/ 2895012 h 2900740"/>
              <a:gd name="connsiteX8" fmla="*/ 0 w 3090138"/>
              <a:gd name="connsiteY8" fmla="*/ 2900740 h 2900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138" h="2900740">
                <a:moveTo>
                  <a:pt x="0" y="0"/>
                </a:moveTo>
                <a:lnTo>
                  <a:pt x="3085120" y="0"/>
                </a:lnTo>
                <a:lnTo>
                  <a:pt x="3089805" y="23820"/>
                </a:lnTo>
                <a:cubicBezTo>
                  <a:pt x="3091789" y="60977"/>
                  <a:pt x="3084844" y="105328"/>
                  <a:pt x="3071350" y="159700"/>
                </a:cubicBezTo>
                <a:cubicBezTo>
                  <a:pt x="3017375" y="377188"/>
                  <a:pt x="2734800" y="901063"/>
                  <a:pt x="2442700" y="1112200"/>
                </a:cubicBezTo>
                <a:cubicBezTo>
                  <a:pt x="2150600" y="1323338"/>
                  <a:pt x="1609262" y="1231263"/>
                  <a:pt x="1318750" y="1426525"/>
                </a:cubicBezTo>
                <a:cubicBezTo>
                  <a:pt x="1028238" y="1621787"/>
                  <a:pt x="945687" y="2052000"/>
                  <a:pt x="699625" y="2283775"/>
                </a:cubicBezTo>
                <a:cubicBezTo>
                  <a:pt x="515079" y="2457606"/>
                  <a:pt x="272489" y="2842178"/>
                  <a:pt x="52223" y="2895012"/>
                </a:cubicBezTo>
                <a:lnTo>
                  <a:pt x="0" y="2900740"/>
                </a:lnTo>
                <a:close/>
              </a:path>
            </a:pathLst>
          </a:custGeom>
        </p:spPr>
      </p:pic>
      <p:pic>
        <p:nvPicPr>
          <p:cNvPr id="13" name="图片 12"/>
          <p:cNvPicPr>
            <a:picLocks noChangeAspect="1"/>
          </p:cNvPicPr>
          <p:nvPr>
            <p:custDataLst>
              <p:tags r:id="rId12"/>
            </p:custDataLst>
          </p:nvPr>
        </p:nvPicPr>
        <p:blipFill>
          <a:blip xmlns:r="http://schemas.openxmlformats.org/officeDocument/2006/relationships" r:embed="rId11"/>
          <a:srcRect/>
          <a:stretch>
            <a:fillRect/>
          </a:stretch>
        </p:blipFill>
        <p:spPr>
          <a:xfrm>
            <a:off x="9349250" y="4181814"/>
            <a:ext cx="3117375" cy="2834058"/>
          </a:xfrm>
          <a:custGeom>
            <a:gdLst>
              <a:gd name="connsiteX0" fmla="*/ 2328632 w 3117375"/>
              <a:gd name="connsiteY0" fmla="*/ 443 h 2834058"/>
              <a:gd name="connsiteX1" fmla="*/ 3115226 w 3117375"/>
              <a:gd name="connsiteY1" fmla="*/ 15474 h 2834058"/>
              <a:gd name="connsiteX2" fmla="*/ 3117375 w 3117375"/>
              <a:gd name="connsiteY2" fmla="*/ 15405 h 2834058"/>
              <a:gd name="connsiteX3" fmla="*/ 3117375 w 3117375"/>
              <a:gd name="connsiteY3" fmla="*/ 2834058 h 2834058"/>
              <a:gd name="connsiteX4" fmla="*/ 0 w 3117375"/>
              <a:gd name="connsiteY4" fmla="*/ 2834058 h 2834058"/>
              <a:gd name="connsiteX5" fmla="*/ 0 w 3117375"/>
              <a:gd name="connsiteY5" fmla="*/ 2135049 h 2834058"/>
              <a:gd name="connsiteX6" fmla="*/ 18225 w 3117375"/>
              <a:gd name="connsiteY6" fmla="*/ 2102342 h 2834058"/>
              <a:gd name="connsiteX7" fmla="*/ 375775 w 3117375"/>
              <a:gd name="connsiteY7" fmla="*/ 1476036 h 2834058"/>
              <a:gd name="connsiteX8" fmla="*/ 1013950 w 3117375"/>
              <a:gd name="connsiteY8" fmla="*/ 409236 h 2834058"/>
              <a:gd name="connsiteX9" fmla="*/ 1766425 w 3117375"/>
              <a:gd name="connsiteY9" fmla="*/ 28236 h 2834058"/>
              <a:gd name="connsiteX10" fmla="*/ 2328632 w 3117375"/>
              <a:gd name="connsiteY10" fmla="*/ 443 h 28340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375" h="2834058">
                <a:moveTo>
                  <a:pt x="2328632" y="443"/>
                </a:moveTo>
                <a:cubicBezTo>
                  <a:pt x="2617867" y="3270"/>
                  <a:pt x="2925508" y="18600"/>
                  <a:pt x="3115226" y="15474"/>
                </a:cubicBezTo>
                <a:lnTo>
                  <a:pt x="3117375" y="15405"/>
                </a:lnTo>
                <a:lnTo>
                  <a:pt x="3117375" y="2834058"/>
                </a:lnTo>
                <a:lnTo>
                  <a:pt x="0" y="2834058"/>
                </a:lnTo>
                <a:lnTo>
                  <a:pt x="0" y="2135049"/>
                </a:lnTo>
                <a:lnTo>
                  <a:pt x="18225" y="2102342"/>
                </a:lnTo>
                <a:cubicBezTo>
                  <a:pt x="152756" y="1869240"/>
                  <a:pt x="293622" y="1642724"/>
                  <a:pt x="375775" y="1476036"/>
                </a:cubicBezTo>
                <a:cubicBezTo>
                  <a:pt x="594850" y="1031536"/>
                  <a:pt x="782175" y="650536"/>
                  <a:pt x="1013950" y="409236"/>
                </a:cubicBezTo>
                <a:cubicBezTo>
                  <a:pt x="1245725" y="167936"/>
                  <a:pt x="1396538" y="94911"/>
                  <a:pt x="1766425" y="28236"/>
                </a:cubicBezTo>
                <a:cubicBezTo>
                  <a:pt x="1905133" y="3233"/>
                  <a:pt x="2111706" y="-1678"/>
                  <a:pt x="2328632" y="443"/>
                </a:cubicBezTo>
                <a:close/>
              </a:path>
            </a:pathLst>
          </a:custGeom>
        </p:spPr>
      </p:pic>
      <p:graphicFrame>
        <p:nvGraphicFramePr>
          <p:cNvPr id="3" name="表格 2"/>
          <p:cNvGraphicFramePr>
            <a:graphicFrameLocks noGrp="1"/>
          </p:cNvGraphicFramePr>
          <p:nvPr>
            <p:custDataLst>
              <p:tags r:id="rId13"/>
            </p:custDataLst>
          </p:nvPr>
        </p:nvGraphicFramePr>
        <p:xfrm>
          <a:off x="178435" y="248285"/>
          <a:ext cx="11916410" cy="5854700"/>
        </p:xfrm>
        <a:graphic>
          <a:graphicData uri="http://schemas.openxmlformats.org/drawingml/2006/table">
            <a:tbl>
              <a:tblPr firstRow="1" bandRow="1">
                <a:tableStyleId>{5C22544A-7EE6-4342-B048-85BDC9FD1C3A}</a:tableStyleId>
              </a:tblPr>
              <a:tblGrid>
                <a:gridCol w="3796030"/>
                <a:gridCol w="1186180"/>
                <a:gridCol w="4399915"/>
                <a:gridCol w="2534285"/>
              </a:tblGrid>
              <a:tr h="1209675">
                <a:tc>
                  <a:txBody>
                    <a:bodyPr vert="horz" wrap="square" anchorCtr="0"/>
                    <a:lstStyle/>
                    <a:p>
                      <a:pPr>
                        <a:buNone/>
                      </a:pPr>
                      <a:r>
                        <a:rPr lang="zh-CN" altLang="en-US" sz="3200" b="1" dirty="1">
                          <a:solidFill>
                            <a:schemeClr val="tx1"/>
                          </a:solidFill>
                          <a:latin typeface="楷体" panose="02010609060101010101" charset="-122"/>
                          <a:ea typeface="楷体" panose="02010609060101010101" charset="-122"/>
                          <a:sym typeface="+mn-ea"/>
                        </a:rPr>
                        <a:t>名言</a:t>
                      </a:r>
                      <a:endParaRPr lang="zh-CN" altLang="en-US" sz="3200" b="1">
                        <a:solidFill>
                          <a:schemeClr val="tx1"/>
                        </a:solidFill>
                        <a:latin typeface="楷体" panose="02010609060101010101" charset="-122"/>
                        <a:ea typeface="楷体" panose="02010609060101010101" charset="-122"/>
                        <a:sym typeface="+mn-ea"/>
                      </a:endParaRPr>
                    </a:p>
                    <a:p>
                      <a:pPr>
                        <a:buNone/>
                      </a:pPr>
                      <a:endParaRPr lang="zh-CN" altLang="en-US" sz="3200" b="1">
                        <a:solidFill>
                          <a:schemeClr val="tx1"/>
                        </a:solidFill>
                        <a:latin typeface="楷体" panose="02010609060101010101" charset="-122"/>
                        <a:ea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r>
                        <a:rPr lang="zh-CN" altLang="en-US" sz="3200" b="1" dirty="1">
                          <a:solidFill>
                            <a:schemeClr val="tx1"/>
                          </a:solidFill>
                          <a:latin typeface="楷体" panose="02010609060101010101" charset="-122"/>
                          <a:ea typeface="楷体" panose="02010609060101010101" charset="-122"/>
                          <a:sym typeface="+mn-ea"/>
                        </a:rPr>
                        <a:t>出处</a:t>
                      </a:r>
                      <a:endParaRPr lang="zh-CN" altLang="en-US" sz="3200" b="1">
                        <a:solidFill>
                          <a:schemeClr val="tx1"/>
                        </a:solidFill>
                        <a:latin typeface="楷体" panose="02010609060101010101" charset="-122"/>
                        <a:ea typeface="楷体" panose="02010609060101010101" charset="-122"/>
                      </a:endParaRPr>
                    </a:p>
                    <a:p>
                      <a:pPr>
                        <a:buNone/>
                      </a:pPr>
                      <a:endParaRPr lang="zh-CN" altLang="en-US" sz="3200" b="1">
                        <a:solidFill>
                          <a:schemeClr val="tx1"/>
                        </a:solidFill>
                        <a:latin typeface="楷体" panose="02010609060101010101" charset="-122"/>
                        <a:ea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r>
                        <a:rPr lang="zh-CN" altLang="en-US" sz="3200" b="1" dirty="1">
                          <a:solidFill>
                            <a:schemeClr val="tx1"/>
                          </a:solidFill>
                          <a:latin typeface="楷体" panose="02010609060101010101" charset="-122"/>
                          <a:ea typeface="楷体" panose="02010609060101010101" charset="-122"/>
                        </a:rPr>
                        <a:t>论证的道理</a:t>
                      </a:r>
                      <a:endParaRPr lang="zh-CN" altLang="en-US" sz="3200" b="1">
                        <a:solidFill>
                          <a:schemeClr val="tx1"/>
                        </a:solidFill>
                        <a:latin typeface="楷体" panose="02010609060101010101" charset="-122"/>
                        <a:ea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r>
                        <a:rPr lang="zh-CN" altLang="en-US" sz="3200" b="1" dirty="1">
                          <a:solidFill>
                            <a:schemeClr val="tx1"/>
                          </a:solidFill>
                          <a:latin typeface="楷体" panose="02010609060101010101" charset="-122"/>
                          <a:ea typeface="楷体" panose="02010609060101010101" charset="-122"/>
                        </a:rPr>
                        <a:t>论证的角度</a:t>
                      </a:r>
                      <a:endParaRPr lang="zh-CN" altLang="en-US" sz="3200" b="1">
                        <a:solidFill>
                          <a:schemeClr val="tx1"/>
                        </a:solidFill>
                        <a:latin typeface="楷体" panose="02010609060101010101" charset="-122"/>
                        <a:ea typeface="楷体" panose="02010609060101010101" charset="-122"/>
                      </a:endParaRPr>
                    </a:p>
                    <a:p>
                      <a:pPr>
                        <a:buNone/>
                      </a:pPr>
                      <a:r>
                        <a:rPr lang="zh-CN" altLang="en-US" sz="3200" b="1" dirty="1">
                          <a:solidFill>
                            <a:schemeClr val="tx1"/>
                          </a:solidFill>
                          <a:latin typeface="楷体" panose="02010609060101010101" charset="-122"/>
                          <a:ea typeface="楷体" panose="02010609060101010101" charset="-122"/>
                        </a:rPr>
                        <a:t>（正面或者反面）</a:t>
                      </a:r>
                      <a:endParaRPr lang="zh-CN" altLang="en-US" sz="3200" b="1">
                        <a:solidFill>
                          <a:schemeClr val="tx1"/>
                        </a:solidFill>
                        <a:latin typeface="楷体" panose="02010609060101010101" charset="-122"/>
                        <a:ea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68705">
                <a:tc>
                  <a:txBody>
                    <a:bodyPr vert="horz" wrap="square" anchorCtr="0"/>
                    <a:lstStyle/>
                    <a:p>
                      <a:pPr>
                        <a:buNone/>
                      </a:pPr>
                      <a:r>
                        <a:rPr lang="en-US" altLang="zh-CN" sz="3200" dirty="1">
                          <a:sym typeface="+mn-ea"/>
                        </a:rPr>
                        <a:t>1</a:t>
                      </a:r>
                      <a:r>
                        <a:rPr lang="zh-CN" altLang="en-US" sz="3200" dirty="1">
                          <a:sym typeface="+mn-ea"/>
                        </a:rPr>
                        <a:t>、饱食终日，无所用心，难矣战!</a:t>
                      </a:r>
                      <a:endParaRPr lang="zh-CN" altLang="en-US" sz="3200">
                        <a:latin typeface="楷体" panose="02010609060101010101" charset="-122"/>
                        <a:ea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2">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2">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2">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557020">
                <a:tc>
                  <a:txBody>
                    <a:bodyPr vert="horz" wrap="square" anchorCtr="0"/>
                    <a:lstStyle/>
                    <a:p>
                      <a:pPr>
                        <a:buNone/>
                      </a:pPr>
                      <a:r>
                        <a:rPr lang="en-US" altLang="zh-CN" sz="3200" dirty="1">
                          <a:latin typeface="楷体" panose="02010609060101010101" charset="-122"/>
                          <a:ea typeface="楷体" panose="02010609060101010101" charset="-122"/>
                          <a:cs typeface="楷体" panose="02010609060101010101" charset="-122"/>
                          <a:sym typeface="+mn-ea"/>
                        </a:rPr>
                        <a:t>2</a:t>
                      </a:r>
                      <a:r>
                        <a:rPr lang="zh-CN" altLang="en-US" sz="3200" dirty="1">
                          <a:latin typeface="楷体" panose="02010609060101010101" charset="-122"/>
                          <a:ea typeface="楷体" panose="02010609060101010101" charset="-122"/>
                          <a:cs typeface="楷体" panose="02010609060101010101" charset="-122"/>
                          <a:sym typeface="+mn-ea"/>
                        </a:rPr>
                        <a:t>、群居终日，言不及义，好行小慧，难矣哉!</a:t>
                      </a:r>
                      <a:endParaRPr lang="zh-CN" altLang="en-US" sz="3200">
                        <a:latin typeface="楷体" panose="02010609060101010101" charset="-122"/>
                        <a:ea typeface="楷体" panose="02010609060101010101" charset="-122"/>
                        <a:cs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gridSpan="1" vMerge="1">
                  <a:txBody>
                    <a:bodyPr vert="horz" wrap="square"/>
                    <a:lstStyle/>
                    <a:p/>
                  </a:txBody>
                  <a:tcPr/>
                </a:tc>
                <a:tc gridSpan="1" vMerge="1">
                  <a:txBody>
                    <a:bodyPr vert="horz" wrap="square"/>
                    <a:lstStyle/>
                    <a:p/>
                  </a:txBody>
                  <a:tcPr/>
                </a:tc>
                <a:tc gridSpan="1" vMerge="1">
                  <a:txBody>
                    <a:bodyPr vert="horz" wrap="square"/>
                    <a:lstStyle/>
                    <a:p/>
                  </a:txBody>
                  <a:tcPr/>
                </a:tc>
              </a:tr>
              <a:tr h="1068705">
                <a:tc>
                  <a:txBody>
                    <a:bodyPr vert="horz" wrap="square" anchorCtr="0"/>
                    <a:lstStyle/>
                    <a:p>
                      <a:pPr>
                        <a:buNone/>
                      </a:pPr>
                      <a:r>
                        <a:rPr lang="en-US" altLang="zh-CN" sz="3200" dirty="1">
                          <a:latin typeface="楷体" panose="02010609060101010101" charset="-122"/>
                          <a:ea typeface="楷体" panose="02010609060101010101" charset="-122"/>
                          <a:sym typeface="+mn-ea"/>
                        </a:rPr>
                        <a:t>3</a:t>
                      </a:r>
                      <a:r>
                        <a:rPr lang="zh-CN" altLang="en-US" sz="3200" dirty="1">
                          <a:latin typeface="楷体" panose="02010609060101010101" charset="-122"/>
                          <a:ea typeface="楷体" panose="02010609060101010101" charset="-122"/>
                          <a:sym typeface="+mn-ea"/>
                        </a:rPr>
                        <a:t>、一日不做事，一日不吃饭。</a:t>
                      </a:r>
                      <a:endParaRPr lang="zh-CN" altLang="en-US" sz="3200">
                        <a:latin typeface="楷体" panose="02010609060101010101" charset="-122"/>
                        <a:ea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05790">
                <a:tc>
                  <a:txBody>
                    <a:bodyPr vert="horz" wrap="square" anchorCtr="0"/>
                    <a:lstStyle/>
                    <a:p>
                      <a:pPr>
                        <a:buNone/>
                      </a:pPr>
                      <a:endParaRPr lang="zh-CN" altLang="en-US" sz="3200">
                        <a:latin typeface="楷体" panose="02010609060101010101" charset="-122"/>
                        <a:ea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vert="horz" wrap="square" anchorCtr="0"/>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4" name="文本框 13"/>
          <p:cNvSpPr txBox="1"/>
          <p:nvPr>
            <p:custDataLst>
              <p:tags r:id="rId14"/>
            </p:custDataLst>
          </p:nvPr>
        </p:nvSpPr>
        <p:spPr>
          <a:xfrm>
            <a:off x="3861435" y="1590040"/>
            <a:ext cx="1691005" cy="1568450"/>
          </a:xfrm>
          <a:prstGeom prst="rect"/>
          <a:noFill/>
        </p:spPr>
        <p:txBody>
          <a:bodyPr wrap="square" rtlCol="0">
            <a:spAutoFit/>
          </a:bodyPr>
          <a:lstStyle/>
          <a:p>
            <a:r>
              <a:rPr lang="zh-CN" altLang="en-US" sz="3200" dirty="1">
                <a:latin typeface="楷体" panose="02010609060101010101" charset="-122"/>
                <a:ea typeface="楷体" panose="02010609060101010101" charset="-122"/>
              </a:rPr>
              <a:t>《论语</a:t>
            </a:r>
            <a:r>
              <a:rPr lang="en-US" altLang="zh-CN" sz="3200" dirty="1">
                <a:latin typeface="楷体" panose="02010609060101010101" charset="-122"/>
                <a:ea typeface="楷体" panose="02010609060101010101" charset="-122"/>
              </a:rPr>
              <a:t>·</a:t>
            </a:r>
            <a:r>
              <a:rPr lang="zh-CN" altLang="en-US" sz="3200" dirty="1">
                <a:latin typeface="楷体" panose="02010609060101010101" charset="-122"/>
                <a:ea typeface="楷体" panose="02010609060101010101" charset="-122"/>
              </a:rPr>
              <a:t>阳货》</a:t>
            </a:r>
            <a:endParaRPr lang="zh-CN" altLang="en-US" sz="3200">
              <a:latin typeface="楷体" panose="02010609060101010101" charset="-122"/>
              <a:ea typeface="楷体" panose="02010609060101010101" charset="-122"/>
            </a:endParaRPr>
          </a:p>
        </p:txBody>
      </p:sp>
      <p:sp>
        <p:nvSpPr>
          <p:cNvPr id="15" name="文本框 14"/>
          <p:cNvSpPr txBox="1"/>
          <p:nvPr>
            <p:custDataLst>
              <p:tags r:id="rId15"/>
            </p:custDataLst>
          </p:nvPr>
        </p:nvSpPr>
        <p:spPr>
          <a:xfrm>
            <a:off x="3861435" y="2884170"/>
            <a:ext cx="1691005" cy="1568450"/>
          </a:xfrm>
          <a:prstGeom prst="rect"/>
          <a:noFill/>
        </p:spPr>
        <p:txBody>
          <a:bodyPr wrap="square" rtlCol="0">
            <a:spAutoFit/>
          </a:bodyPr>
          <a:lstStyle/>
          <a:p>
            <a:r>
              <a:rPr lang="zh-CN" altLang="en-US" sz="3200" dirty="1">
                <a:latin typeface="楷体" panose="02010609060101010101" charset="-122"/>
                <a:ea typeface="楷体" panose="02010609060101010101" charset="-122"/>
              </a:rPr>
              <a:t>《论语</a:t>
            </a:r>
            <a:r>
              <a:rPr lang="en-US" altLang="zh-CN" sz="3200" dirty="1">
                <a:latin typeface="楷体" panose="02010609060101010101" charset="-122"/>
                <a:ea typeface="楷体" panose="02010609060101010101" charset="-122"/>
              </a:rPr>
              <a:t>·</a:t>
            </a:r>
            <a:r>
              <a:rPr lang="zh-CN" altLang="en-US" sz="3200" dirty="1">
                <a:latin typeface="楷体" panose="02010609060101010101" charset="-122"/>
                <a:ea typeface="楷体" panose="02010609060101010101" charset="-122"/>
              </a:rPr>
              <a:t>卫灵公》</a:t>
            </a:r>
            <a:endParaRPr lang="zh-CN" altLang="en-US" sz="3200">
              <a:latin typeface="楷体" panose="02010609060101010101" charset="-122"/>
              <a:ea typeface="楷体" panose="02010609060101010101" charset="-122"/>
            </a:endParaRPr>
          </a:p>
        </p:txBody>
      </p:sp>
      <p:sp>
        <p:nvSpPr>
          <p:cNvPr id="16" name="文本框 15"/>
          <p:cNvSpPr txBox="1"/>
          <p:nvPr>
            <p:custDataLst>
              <p:tags r:id="rId16"/>
            </p:custDataLst>
          </p:nvPr>
        </p:nvSpPr>
        <p:spPr>
          <a:xfrm>
            <a:off x="5369560" y="2235835"/>
            <a:ext cx="3902075" cy="1568450"/>
          </a:xfrm>
          <a:prstGeom prst="rect"/>
          <a:noFill/>
        </p:spPr>
        <p:txBody>
          <a:bodyPr wrap="square" rtlCol="0">
            <a:spAutoFit/>
          </a:bodyPr>
          <a:lstStyle/>
          <a:p>
            <a:r>
              <a:rPr lang="zh-CN" altLang="en-US" sz="3200" dirty="1">
                <a:solidFill>
                  <a:srgbClr val="FF0000"/>
                </a:solidFill>
                <a:latin typeface="楷体" panose="02010609060101010101" charset="-122"/>
                <a:ea typeface="楷体" panose="02010609060101010101" charset="-122"/>
              </a:rPr>
              <a:t>有业的必要性</a:t>
            </a:r>
            <a:r>
              <a:rPr lang="zh-CN" altLang="en-US" sz="3200" dirty="1">
                <a:latin typeface="楷体" panose="02010609060101010101" charset="-122"/>
                <a:ea typeface="楷体" panose="02010609060101010101" charset="-122"/>
              </a:rPr>
              <a:t>，作者意指无业者，即使圣人碰到他也没办法</a:t>
            </a:r>
            <a:endParaRPr lang="zh-CN" altLang="en-US" sz="3200">
              <a:latin typeface="楷体" panose="02010609060101010101" charset="-122"/>
              <a:ea typeface="楷体" panose="02010609060101010101" charset="-122"/>
            </a:endParaRPr>
          </a:p>
        </p:txBody>
      </p:sp>
      <p:sp>
        <p:nvSpPr>
          <p:cNvPr id="17" name="文本框 16"/>
          <p:cNvSpPr txBox="1"/>
          <p:nvPr>
            <p:custDataLst>
              <p:tags r:id="rId17"/>
            </p:custDataLst>
          </p:nvPr>
        </p:nvSpPr>
        <p:spPr>
          <a:xfrm>
            <a:off x="9682480" y="2598420"/>
            <a:ext cx="2241550" cy="583565"/>
          </a:xfrm>
          <a:prstGeom prst="rect"/>
          <a:noFill/>
        </p:spPr>
        <p:txBody>
          <a:bodyPr wrap="square" rtlCol="0">
            <a:spAutoFit/>
          </a:bodyPr>
          <a:lstStyle/>
          <a:p>
            <a:r>
              <a:rPr lang="zh-CN" altLang="en-US" sz="3200" dirty="1">
                <a:solidFill>
                  <a:schemeClr val="tx1"/>
                </a:solidFill>
                <a:latin typeface="楷体" panose="02010609060101010101" charset="-122"/>
                <a:ea typeface="楷体" panose="02010609060101010101" charset="-122"/>
              </a:rPr>
              <a:t>反面论证</a:t>
            </a:r>
            <a:endParaRPr lang="zh-CN" altLang="en-US" sz="3200">
              <a:solidFill>
                <a:schemeClr val="tx1"/>
              </a:solidFill>
              <a:latin typeface="楷体" panose="02010609060101010101" charset="-122"/>
              <a:ea typeface="楷体" panose="02010609060101010101" charset="-122"/>
            </a:endParaRPr>
          </a:p>
        </p:txBody>
      </p:sp>
      <p:sp>
        <p:nvSpPr>
          <p:cNvPr id="18" name="文本框 17"/>
          <p:cNvSpPr txBox="1"/>
          <p:nvPr>
            <p:custDataLst>
              <p:tags r:id="rId18"/>
            </p:custDataLst>
          </p:nvPr>
        </p:nvSpPr>
        <p:spPr>
          <a:xfrm>
            <a:off x="3861435" y="4440555"/>
            <a:ext cx="1691005" cy="1076325"/>
          </a:xfrm>
          <a:prstGeom prst="rect"/>
          <a:noFill/>
        </p:spPr>
        <p:txBody>
          <a:bodyPr wrap="square" rtlCol="0">
            <a:spAutoFit/>
          </a:bodyPr>
          <a:lstStyle/>
          <a:p>
            <a:r>
              <a:rPr lang="zh-CN" altLang="en-US" sz="3200" dirty="1">
                <a:latin typeface="楷体" panose="02010609060101010101" charset="-122"/>
                <a:ea typeface="楷体" panose="02010609060101010101" charset="-122"/>
              </a:rPr>
              <a:t>百丈禅师</a:t>
            </a:r>
            <a:endParaRPr lang="zh-CN" altLang="en-US" sz="3200">
              <a:latin typeface="楷体" panose="02010609060101010101" charset="-122"/>
              <a:ea typeface="楷体" panose="02010609060101010101" charset="-122"/>
            </a:endParaRPr>
          </a:p>
        </p:txBody>
      </p:sp>
      <p:sp>
        <p:nvSpPr>
          <p:cNvPr id="19" name="文本框 18"/>
          <p:cNvSpPr txBox="1"/>
          <p:nvPr>
            <p:custDataLst>
              <p:tags r:id="rId19"/>
            </p:custDataLst>
          </p:nvPr>
        </p:nvSpPr>
        <p:spPr>
          <a:xfrm>
            <a:off x="5380990" y="4686935"/>
            <a:ext cx="3902075" cy="583565"/>
          </a:xfrm>
          <a:prstGeom prst="rect"/>
          <a:noFill/>
        </p:spPr>
        <p:txBody>
          <a:bodyPr wrap="square" rtlCol="0">
            <a:spAutoFit/>
          </a:bodyPr>
          <a:lstStyle/>
          <a:p>
            <a:r>
              <a:rPr lang="zh-CN" altLang="en-US" sz="3200" dirty="1">
                <a:solidFill>
                  <a:schemeClr val="tx1"/>
                </a:solidFill>
                <a:latin typeface="楷体" panose="02010609060101010101" charset="-122"/>
                <a:ea typeface="楷体" panose="02010609060101010101" charset="-122"/>
              </a:rPr>
              <a:t>人要有职业，要劳作</a:t>
            </a:r>
            <a:endParaRPr lang="zh-CN" altLang="en-US" sz="3200">
              <a:solidFill>
                <a:schemeClr val="tx1"/>
              </a:solidFill>
              <a:latin typeface="楷体" panose="02010609060101010101" charset="-122"/>
              <a:ea typeface="楷体" panose="02010609060101010101" charset="-122"/>
            </a:endParaRPr>
          </a:p>
        </p:txBody>
      </p:sp>
      <p:sp>
        <p:nvSpPr>
          <p:cNvPr id="20" name="文本框 19"/>
          <p:cNvSpPr txBox="1"/>
          <p:nvPr>
            <p:custDataLst>
              <p:tags r:id="rId20"/>
            </p:custDataLst>
          </p:nvPr>
        </p:nvSpPr>
        <p:spPr>
          <a:xfrm>
            <a:off x="9657080" y="4584700"/>
            <a:ext cx="2241550" cy="583565"/>
          </a:xfrm>
          <a:prstGeom prst="rect"/>
          <a:noFill/>
        </p:spPr>
        <p:txBody>
          <a:bodyPr wrap="square" rtlCol="0">
            <a:spAutoFit/>
          </a:bodyPr>
          <a:lstStyle/>
          <a:p>
            <a:r>
              <a:rPr lang="zh-CN" altLang="en-US" sz="3200" dirty="1">
                <a:solidFill>
                  <a:schemeClr val="tx1"/>
                </a:solidFill>
                <a:latin typeface="楷体" panose="02010609060101010101" charset="-122"/>
                <a:ea typeface="楷体" panose="02010609060101010101" charset="-122"/>
              </a:rPr>
              <a:t>正面论证</a:t>
            </a:r>
            <a:endParaRPr lang="zh-CN" altLang="en-US" sz="3200">
              <a:solidFill>
                <a:schemeClr val="tx1"/>
              </a:solidFill>
              <a:latin typeface="楷体" panose="02010609060101010101" charset="-122"/>
              <a:ea typeface="楷体" panose="02010609060101010101"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rLs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rLs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2"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rLst="">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3"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rLst="">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4"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amond(in)" prLst="">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5"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amond(in)" prLs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6"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rLst="">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0" advAuto="indefinite" build="whole"/>
      <p:bldP spid="15" grpId="1" uiExpand="0" advAuto="indefinite" build="whole"/>
      <p:bldP spid="16" grpId="2" uiExpand="0" advAuto="indefinite" build="whole"/>
      <p:bldP spid="17" grpId="3" uiExpand="0" advAuto="indefinite" build="whole"/>
      <p:bldP spid="18" grpId="4" uiExpand="0" advAuto="indefinite" build="whole"/>
      <p:bldP spid="19" grpId="5" uiExpand="0" advAuto="indefinite" build="whole"/>
      <p:bldP spid="20" grpId="6" uiExpand="0" advAuto="indefinite" build="whole"/>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pSp>
        <p:nvGrpSpPr>
          <p:cNvPr id="6" name="组合 5"/>
          <p:cNvGrpSpPr/>
          <p:nvPr>
            <p:custDataLst>
              <p:tags r:id="rId3"/>
            </p:custDataLst>
          </p:nvPr>
        </p:nvGrpSpPr>
        <p:grpSpPr>
          <a:xfrm>
            <a:off x="0" y="0"/>
            <a:ext cx="12192000" cy="6858000"/>
            <a:chOff x="0" y="0"/>
            <a:chExt cx="12192000" cy="6858000"/>
          </a:xfrm>
        </p:grpSpPr>
        <p:grpSp>
          <p:nvGrpSpPr>
            <p:cNvPr id="4" name="组合 3"/>
            <p:cNvGrpSpPr/>
            <p:nvPr>
              <p:custDataLst>
                <p:tags r:id="rId4"/>
              </p:custDataLst>
            </p:nvPr>
          </p:nvGrpSpPr>
          <p:grpSpPr>
            <a:xfrm>
              <a:off x="0" y="0"/>
              <a:ext cx="12192000" cy="6858000"/>
              <a:chOff x="111918" y="108198"/>
              <a:chExt cx="11968163" cy="6641604"/>
            </a:xfrm>
            <a:effectLst/>
          </p:grpSpPr>
          <p:pic>
            <p:nvPicPr>
              <p:cNvPr id="5" name="图片 4"/>
              <p:cNvPicPr>
                <a:picLocks noChangeAspect="1"/>
              </p:cNvPicPr>
              <p:nvPr>
                <p:custDataLst>
                  <p:tags r:id="rId6"/>
                </p:custDataLst>
              </p:nvPr>
            </p:nvPicPr>
            <p:blipFill>
              <a:blip xmlns:r="http://schemas.openxmlformats.org/officeDocument/2006/relationships" r:embed="rId5"/>
              <a:srcRect/>
              <a:stretch>
                <a:fillRect/>
              </a:stretch>
            </p:blipFill>
            <p:spPr>
              <a:xfrm>
                <a:off x="111918" y="108198"/>
                <a:ext cx="11968163" cy="6641604"/>
              </a:xfrm>
              <a:prstGeom prst="rect"/>
            </p:spPr>
          </p:pic>
          <p:sp>
            <p:nvSpPr>
              <p:cNvPr id="7" name="矩形 6"/>
              <p:cNvSpPr/>
              <p:nvPr>
                <p:custDataLst>
                  <p:tags r:id="rId7"/>
                </p:custDataLst>
              </p:nvPr>
            </p:nvSpPr>
            <p:spPr>
              <a:xfrm>
                <a:off x="111918" y="108198"/>
                <a:ext cx="11968163" cy="6641604"/>
              </a:xfrm>
              <a:prstGeom prst="rect"/>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custDataLst>
                <p:tags r:id="rId8"/>
              </p:custDataLst>
            </p:nvPr>
          </p:nvSpPr>
          <p:spPr>
            <a:xfrm>
              <a:off x="94058" y="98487"/>
              <a:ext cx="12003883" cy="6661026"/>
            </a:xfrm>
            <a:prstGeom prst="rect"/>
            <a:noFill/>
            <a:ln w="19050">
              <a:solidFill>
                <a:srgbClr val="8DC1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custDataLst>
              <p:tags r:id="rId10"/>
            </p:custDataLst>
          </p:nvPr>
        </p:nvPicPr>
        <p:blipFill>
          <a:blip xmlns:r="http://schemas.openxmlformats.org/officeDocument/2006/relationships" r:embed="rId9"/>
          <a:srcRect/>
          <a:stretch>
            <a:fillRect/>
          </a:stretch>
        </p:blipFill>
        <p:spPr>
          <a:xfrm>
            <a:off x="-70975" y="-302575"/>
            <a:ext cx="3090138" cy="2900740"/>
          </a:xfrm>
          <a:custGeom>
            <a:gdLst>
              <a:gd name="connsiteX0" fmla="*/ 0 w 3090138"/>
              <a:gd name="connsiteY0" fmla="*/ 0 h 2900740"/>
              <a:gd name="connsiteX1" fmla="*/ 3085120 w 3090138"/>
              <a:gd name="connsiteY1" fmla="*/ 0 h 2900740"/>
              <a:gd name="connsiteX2" fmla="*/ 3089805 w 3090138"/>
              <a:gd name="connsiteY2" fmla="*/ 23820 h 2900740"/>
              <a:gd name="connsiteX3" fmla="*/ 3071350 w 3090138"/>
              <a:gd name="connsiteY3" fmla="*/ 159700 h 2900740"/>
              <a:gd name="connsiteX4" fmla="*/ 2442700 w 3090138"/>
              <a:gd name="connsiteY4" fmla="*/ 1112200 h 2900740"/>
              <a:gd name="connsiteX5" fmla="*/ 1318750 w 3090138"/>
              <a:gd name="connsiteY5" fmla="*/ 1426525 h 2900740"/>
              <a:gd name="connsiteX6" fmla="*/ 699625 w 3090138"/>
              <a:gd name="connsiteY6" fmla="*/ 2283775 h 2900740"/>
              <a:gd name="connsiteX7" fmla="*/ 52223 w 3090138"/>
              <a:gd name="connsiteY7" fmla="*/ 2895012 h 2900740"/>
              <a:gd name="connsiteX8" fmla="*/ 0 w 3090138"/>
              <a:gd name="connsiteY8" fmla="*/ 2900740 h 2900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138" h="2900740">
                <a:moveTo>
                  <a:pt x="0" y="0"/>
                </a:moveTo>
                <a:lnTo>
                  <a:pt x="3085120" y="0"/>
                </a:lnTo>
                <a:lnTo>
                  <a:pt x="3089805" y="23820"/>
                </a:lnTo>
                <a:cubicBezTo>
                  <a:pt x="3091789" y="60977"/>
                  <a:pt x="3084844" y="105328"/>
                  <a:pt x="3071350" y="159700"/>
                </a:cubicBezTo>
                <a:cubicBezTo>
                  <a:pt x="3017375" y="377188"/>
                  <a:pt x="2734800" y="901063"/>
                  <a:pt x="2442700" y="1112200"/>
                </a:cubicBezTo>
                <a:cubicBezTo>
                  <a:pt x="2150600" y="1323338"/>
                  <a:pt x="1609262" y="1231263"/>
                  <a:pt x="1318750" y="1426525"/>
                </a:cubicBezTo>
                <a:cubicBezTo>
                  <a:pt x="1028238" y="1621787"/>
                  <a:pt x="945687" y="2052000"/>
                  <a:pt x="699625" y="2283775"/>
                </a:cubicBezTo>
                <a:cubicBezTo>
                  <a:pt x="515079" y="2457606"/>
                  <a:pt x="272489" y="2842178"/>
                  <a:pt x="52223" y="2895012"/>
                </a:cubicBezTo>
                <a:lnTo>
                  <a:pt x="0" y="2900740"/>
                </a:lnTo>
                <a:close/>
              </a:path>
            </a:pathLst>
          </a:custGeom>
        </p:spPr>
      </p:pic>
      <p:pic>
        <p:nvPicPr>
          <p:cNvPr id="13" name="图片 12"/>
          <p:cNvPicPr>
            <a:picLocks noChangeAspect="1"/>
          </p:cNvPicPr>
          <p:nvPr>
            <p:custDataLst>
              <p:tags r:id="rId12"/>
            </p:custDataLst>
          </p:nvPr>
        </p:nvPicPr>
        <p:blipFill>
          <a:blip xmlns:r="http://schemas.openxmlformats.org/officeDocument/2006/relationships" r:embed="rId11"/>
          <a:srcRect/>
          <a:stretch>
            <a:fillRect/>
          </a:stretch>
        </p:blipFill>
        <p:spPr>
          <a:xfrm>
            <a:off x="9349250" y="4181814"/>
            <a:ext cx="3117375" cy="2834058"/>
          </a:xfrm>
          <a:custGeom>
            <a:gdLst>
              <a:gd name="connsiteX0" fmla="*/ 2328632 w 3117375"/>
              <a:gd name="connsiteY0" fmla="*/ 443 h 2834058"/>
              <a:gd name="connsiteX1" fmla="*/ 3115226 w 3117375"/>
              <a:gd name="connsiteY1" fmla="*/ 15474 h 2834058"/>
              <a:gd name="connsiteX2" fmla="*/ 3117375 w 3117375"/>
              <a:gd name="connsiteY2" fmla="*/ 15405 h 2834058"/>
              <a:gd name="connsiteX3" fmla="*/ 3117375 w 3117375"/>
              <a:gd name="connsiteY3" fmla="*/ 2834058 h 2834058"/>
              <a:gd name="connsiteX4" fmla="*/ 0 w 3117375"/>
              <a:gd name="connsiteY4" fmla="*/ 2834058 h 2834058"/>
              <a:gd name="connsiteX5" fmla="*/ 0 w 3117375"/>
              <a:gd name="connsiteY5" fmla="*/ 2135049 h 2834058"/>
              <a:gd name="connsiteX6" fmla="*/ 18225 w 3117375"/>
              <a:gd name="connsiteY6" fmla="*/ 2102342 h 2834058"/>
              <a:gd name="connsiteX7" fmla="*/ 375775 w 3117375"/>
              <a:gd name="connsiteY7" fmla="*/ 1476036 h 2834058"/>
              <a:gd name="connsiteX8" fmla="*/ 1013950 w 3117375"/>
              <a:gd name="connsiteY8" fmla="*/ 409236 h 2834058"/>
              <a:gd name="connsiteX9" fmla="*/ 1766425 w 3117375"/>
              <a:gd name="connsiteY9" fmla="*/ 28236 h 2834058"/>
              <a:gd name="connsiteX10" fmla="*/ 2328632 w 3117375"/>
              <a:gd name="connsiteY10" fmla="*/ 443 h 28340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375" h="2834058">
                <a:moveTo>
                  <a:pt x="2328632" y="443"/>
                </a:moveTo>
                <a:cubicBezTo>
                  <a:pt x="2617867" y="3270"/>
                  <a:pt x="2925508" y="18600"/>
                  <a:pt x="3115226" y="15474"/>
                </a:cubicBezTo>
                <a:lnTo>
                  <a:pt x="3117375" y="15405"/>
                </a:lnTo>
                <a:lnTo>
                  <a:pt x="3117375" y="2834058"/>
                </a:lnTo>
                <a:lnTo>
                  <a:pt x="0" y="2834058"/>
                </a:lnTo>
                <a:lnTo>
                  <a:pt x="0" y="2135049"/>
                </a:lnTo>
                <a:lnTo>
                  <a:pt x="18225" y="2102342"/>
                </a:lnTo>
                <a:cubicBezTo>
                  <a:pt x="152756" y="1869240"/>
                  <a:pt x="293622" y="1642724"/>
                  <a:pt x="375775" y="1476036"/>
                </a:cubicBezTo>
                <a:cubicBezTo>
                  <a:pt x="594850" y="1031536"/>
                  <a:pt x="782175" y="650536"/>
                  <a:pt x="1013950" y="409236"/>
                </a:cubicBezTo>
                <a:cubicBezTo>
                  <a:pt x="1245725" y="167936"/>
                  <a:pt x="1396538" y="94911"/>
                  <a:pt x="1766425" y="28236"/>
                </a:cubicBezTo>
                <a:cubicBezTo>
                  <a:pt x="1905133" y="3233"/>
                  <a:pt x="2111706" y="-1678"/>
                  <a:pt x="2328632" y="443"/>
                </a:cubicBezTo>
                <a:close/>
              </a:path>
            </a:pathLst>
          </a:custGeom>
        </p:spPr>
      </p:pic>
      <p:sp>
        <p:nvSpPr>
          <p:cNvPr id="9" name="文本框 8"/>
          <p:cNvSpPr txBox="1"/>
          <p:nvPr>
            <p:custDataLst>
              <p:tags r:id="rId13"/>
            </p:custDataLst>
          </p:nvPr>
        </p:nvSpPr>
        <p:spPr>
          <a:xfrm>
            <a:off x="1409700" y="619760"/>
            <a:ext cx="7404100" cy="583565"/>
          </a:xfrm>
          <a:prstGeom prst="rect"/>
          <a:noFill/>
        </p:spPr>
        <p:txBody>
          <a:bodyPr wrap="square" rtlCol="0">
            <a:spAutoFit/>
          </a:bodyPr>
          <a:lstStyle/>
          <a:p>
            <a:r>
              <a:rPr lang="en-US" altLang="zh-CN" sz="3200" dirty="1">
                <a:latin typeface="楷体" panose="02010609060101010101" charset="-122"/>
                <a:ea typeface="楷体" panose="02010609060101010101" charset="-122"/>
              </a:rPr>
              <a:t>2</a:t>
            </a:r>
            <a:r>
              <a:rPr lang="zh-CN" altLang="en-US" sz="3200" dirty="1">
                <a:latin typeface="楷体" panose="02010609060101010101" charset="-122"/>
                <a:ea typeface="楷体" panose="02010609060101010101" charset="-122"/>
              </a:rPr>
              <a:t>、说说这些论据有什么特点</a:t>
            </a:r>
            <a:endParaRPr lang="zh-CN" altLang="en-US" sz="3200">
              <a:latin typeface="楷体" panose="02010609060101010101" charset="-122"/>
              <a:ea typeface="楷体" panose="02010609060101010101" charset="-122"/>
            </a:endParaRPr>
          </a:p>
        </p:txBody>
      </p:sp>
      <p:sp>
        <p:nvSpPr>
          <p:cNvPr id="12" name="文本框 11"/>
          <p:cNvSpPr txBox="1"/>
          <p:nvPr>
            <p:custDataLst>
              <p:tags r:id="rId14"/>
            </p:custDataLst>
          </p:nvPr>
        </p:nvSpPr>
        <p:spPr>
          <a:xfrm>
            <a:off x="698500" y="1419860"/>
            <a:ext cx="8420100" cy="1568450"/>
          </a:xfrm>
          <a:prstGeom prst="rect"/>
          <a:noFill/>
        </p:spPr>
        <p:txBody>
          <a:bodyPr wrap="square" rtlCol="0">
            <a:spAutoFit/>
          </a:bodyPr>
          <a:lstStyle/>
          <a:p>
            <a:r>
              <a:rPr lang="en-US" altLang="zh-CN" sz="3200" dirty="1">
                <a:latin typeface="楷体" panose="02010609060101010101" charset="-122"/>
                <a:ea typeface="楷体" panose="02010609060101010101" charset="-122"/>
                <a:sym typeface="+mn-ea"/>
              </a:rPr>
              <a:t>1</a:t>
            </a:r>
            <a:r>
              <a:rPr lang="zh-CN" altLang="en-US" sz="3200" dirty="1">
                <a:latin typeface="楷体" panose="02010609060101010101" charset="-122"/>
                <a:ea typeface="楷体" panose="02010609060101010101" charset="-122"/>
                <a:sym typeface="+mn-ea"/>
              </a:rPr>
              <a:t>、属于不同流派的观点，有儒家、道家等</a:t>
            </a:r>
            <a:endParaRPr lang="zh-CN" altLang="en-US" sz="3200">
              <a:latin typeface="楷体" panose="02010609060101010101" charset="-122"/>
              <a:ea typeface="楷体" panose="02010609060101010101" charset="-122"/>
            </a:endParaRPr>
          </a:p>
          <a:p>
            <a:r>
              <a:rPr lang="en-US" altLang="zh-CN" sz="3200" dirty="1">
                <a:latin typeface="楷体" panose="02010609060101010101" charset="-122"/>
                <a:ea typeface="楷体" panose="02010609060101010101" charset="-122"/>
                <a:sym typeface="+mn-ea"/>
              </a:rPr>
              <a:t>2</a:t>
            </a:r>
            <a:r>
              <a:rPr lang="zh-CN" altLang="en-US" sz="3200" dirty="1">
                <a:latin typeface="楷体" panose="02010609060101010101" charset="-122"/>
                <a:ea typeface="楷体" panose="02010609060101010101" charset="-122"/>
                <a:sym typeface="+mn-ea"/>
              </a:rPr>
              <a:t>、都属于道理论据。</a:t>
            </a:r>
            <a:endParaRPr lang="zh-CN" altLang="en-US" sz="3200">
              <a:latin typeface="楷体" panose="02010609060101010101" charset="-122"/>
              <a:ea typeface="楷体" panose="02010609060101010101" charset="-122"/>
            </a:endParaRPr>
          </a:p>
          <a:p>
            <a:r>
              <a:rPr lang="en-US" altLang="zh-CN" sz="3200" dirty="1">
                <a:latin typeface="楷体" panose="02010609060101010101" charset="-122"/>
                <a:ea typeface="楷体" panose="02010609060101010101" charset="-122"/>
                <a:sym typeface="+mn-ea"/>
              </a:rPr>
              <a:t>3</a:t>
            </a:r>
            <a:r>
              <a:rPr lang="zh-CN" altLang="en-US" sz="3200" dirty="1">
                <a:latin typeface="楷体" panose="02010609060101010101" charset="-122"/>
                <a:ea typeface="楷体" panose="02010609060101010101" charset="-122"/>
                <a:sym typeface="+mn-ea"/>
              </a:rPr>
              <a:t>、让文章读起来非常典雅、有文采。</a:t>
            </a:r>
            <a:endParaRPr lang="zh-CN" altLang="en-US" sz="3200"/>
          </a:p>
        </p:txBody>
      </p:sp>
      <p:sp>
        <p:nvSpPr>
          <p:cNvPr id="15" name="文本框 14"/>
          <p:cNvSpPr txBox="1"/>
          <p:nvPr>
            <p:custDataLst>
              <p:tags r:id="rId15"/>
            </p:custDataLst>
          </p:nvPr>
        </p:nvSpPr>
        <p:spPr>
          <a:xfrm>
            <a:off x="358775" y="3567430"/>
            <a:ext cx="11201400" cy="1076325"/>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sym typeface="+mn-ea"/>
              </a:rPr>
              <a:t>3.除了道理论据之外，作者还通过举例子，也就是用举例论据进行论证。在文中找一找用了哪些例子，讲述了哪些道理。</a:t>
            </a:r>
            <a:endParaRPr lang="zh-CN" altLang="en-US" sz="320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rLs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0" advAuto="indefinite" build="whole"/>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2" name="标题 1"/>
          <p:cNvSpPr>
            <a:spLocks noGrp="1"/>
          </p:cNvSpPr>
          <p:nvPr>
            <p:ph type="title"/>
            <p:custDataLst>
              <p:tags r:id="rId3"/>
            </p:custDataLst>
          </p:nvPr>
        </p:nvSpPr>
        <p:spPr>
          <a:xfrm>
            <a:off x="655320" y="181610"/>
            <a:ext cx="10515600" cy="556895"/>
          </a:xfrm>
        </p:spPr>
        <p:txBody>
          <a:bodyPr>
            <a:normAutofit fontScale="90000"/>
          </a:bodyPr>
          <a:lstStyle/>
          <a:p>
            <a:r>
              <a:rPr lang="zh-CN" altLang="en-US" b="1" dirty="1">
                <a:solidFill>
                  <a:srgbClr val="FF0000"/>
                </a:solidFill>
              </a:rPr>
              <a:t>（一）道理论据</a:t>
            </a:r>
          </a:p>
        </p:txBody>
      </p:sp>
      <p:pic>
        <p:nvPicPr>
          <p:cNvPr id="5" name="图片 4"/>
          <p:cNvPicPr/>
          <p:nvPr>
            <p:custDataLst>
              <p:tags r:id="rId5"/>
            </p:custDataLst>
          </p:nvPr>
        </p:nvPicPr>
        <p:blipFill>
          <a:blip xmlns:r="http://schemas.openxmlformats.org/officeDocument/2006/relationships" r:embed="rId4"/>
          <a:srcRect/>
          <a:stretch>
            <a:fillRect/>
          </a:stretch>
        </p:blipFill>
        <p:spPr>
          <a:xfrm>
            <a:off x="7717790" y="2514600"/>
            <a:ext cx="679450" cy="215900"/>
          </a:xfrm>
          <a:prstGeom prst="rect"/>
          <a:noFill/>
          <a:ln w="9525">
            <a:noFill/>
          </a:ln>
        </p:spPr>
      </p:pic>
      <p:sp>
        <p:nvSpPr>
          <p:cNvPr id="100" name="文本框 99"/>
          <p:cNvSpPr txBox="1"/>
          <p:nvPr>
            <p:custDataLst>
              <p:tags r:id="rId6"/>
            </p:custDataLst>
          </p:nvPr>
        </p:nvSpPr>
        <p:spPr>
          <a:xfrm>
            <a:off x="1577340" y="3429635"/>
            <a:ext cx="5080000" cy="521970"/>
          </a:xfrm>
          <a:prstGeom prst="rect"/>
          <a:noFill/>
          <a:ln w="9525">
            <a:noFill/>
          </a:ln>
        </p:spPr>
        <p:txBody>
          <a:bodyPr>
            <a:spAutoFit/>
          </a:bodyPr>
          <a:lstStyle/>
          <a:p>
            <a:pPr indent="0"/>
            <a:r>
              <a:rPr lang="en-US" altLang="zh-CN" sz="2800" b="1" dirty="1">
                <a:solidFill>
                  <a:srgbClr val="000000"/>
                </a:solidFill>
                <a:ea typeface="宋体" panose="02010600030101010101" pitchFamily="2" charset="-122"/>
              </a:rPr>
              <a:t>3.</a:t>
            </a:r>
            <a:r>
              <a:rPr lang="zh-CN" altLang="en-US" sz="2800" b="1" dirty="1">
                <a:solidFill>
                  <a:srgbClr val="000000"/>
                </a:solidFill>
                <a:ea typeface="宋体" panose="02010600030101010101" pitchFamily="2" charset="-122"/>
              </a:rPr>
              <a:t>比喻论证</a:t>
            </a:r>
            <a:endParaRPr lang="zh-CN" altLang="en-US" sz="2800" b="1">
              <a:solidFill>
                <a:srgbClr val="000000"/>
              </a:solidFill>
              <a:ea typeface="宋体" panose="02010600030101010101" pitchFamily="2" charset="-122"/>
            </a:endParaRPr>
          </a:p>
        </p:txBody>
      </p:sp>
      <p:sp>
        <p:nvSpPr>
          <p:cNvPr id="3" name="文本框 2"/>
          <p:cNvSpPr txBox="1"/>
          <p:nvPr>
            <p:custDataLst>
              <p:tags r:id="rId7"/>
            </p:custDataLst>
          </p:nvPr>
        </p:nvSpPr>
        <p:spPr>
          <a:xfrm>
            <a:off x="1522730" y="929640"/>
            <a:ext cx="5080000" cy="521970"/>
          </a:xfrm>
          <a:prstGeom prst="rect"/>
          <a:noFill/>
          <a:ln w="9525">
            <a:noFill/>
          </a:ln>
        </p:spPr>
        <p:txBody>
          <a:bodyPr>
            <a:spAutoFit/>
          </a:bodyPr>
          <a:lstStyle/>
          <a:p>
            <a:pPr indent="0"/>
            <a:r>
              <a:rPr lang="en-US" altLang="zh-CN" sz="2800" b="1" dirty="1">
                <a:solidFill>
                  <a:srgbClr val="000000"/>
                </a:solidFill>
                <a:ea typeface="宋体" panose="02010600030101010101" pitchFamily="2" charset="-122"/>
              </a:rPr>
              <a:t>2.</a:t>
            </a:r>
            <a:r>
              <a:rPr lang="zh-CN" altLang="en-US" sz="2800" b="1" dirty="1">
                <a:solidFill>
                  <a:srgbClr val="000000"/>
                </a:solidFill>
                <a:ea typeface="宋体" panose="02010600030101010101" pitchFamily="2" charset="-122"/>
              </a:rPr>
              <a:t>对比论证</a:t>
            </a:r>
            <a:endParaRPr lang="zh-CN" altLang="en-US" sz="2800" b="1">
              <a:solidFill>
                <a:srgbClr val="000000"/>
              </a:solidFill>
              <a:ea typeface="宋体" panose="02010600030101010101" pitchFamily="2" charset="-122"/>
            </a:endParaRPr>
          </a:p>
        </p:txBody>
      </p:sp>
      <p:sp>
        <p:nvSpPr>
          <p:cNvPr id="6" name="文本框 5"/>
          <p:cNvSpPr txBox="1"/>
          <p:nvPr>
            <p:custDataLst>
              <p:tags r:id="rId8"/>
            </p:custDataLst>
          </p:nvPr>
        </p:nvSpPr>
        <p:spPr>
          <a:xfrm>
            <a:off x="1060450" y="4232275"/>
            <a:ext cx="9144000" cy="1814830"/>
          </a:xfrm>
          <a:prstGeom prst="rect"/>
          <a:noFill/>
        </p:spPr>
        <p:txBody>
          <a:bodyPr wrap="square" rtlCol="0" anchor="t">
            <a:spAutoFit/>
          </a:bodyPr>
          <a:lstStyle/>
          <a:p>
            <a:r>
              <a:rPr lang="zh-CN" altLang="en-US" sz="2800" dirty="1">
                <a:latin typeface="楷体" panose="02010609060101010101" charset="-122"/>
                <a:ea typeface="楷体" panose="02010609060101010101" charset="-122"/>
                <a:cs typeface="楷体" panose="02010609060101010101" charset="-122"/>
              </a:rPr>
              <a:t>导学三</a:t>
            </a:r>
            <a:endParaRPr lang="zh-CN" altLang="en-US" sz="2800">
              <a:latin typeface="楷体" panose="02010609060101010101" charset="-122"/>
              <a:ea typeface="楷体" panose="02010609060101010101" charset="-122"/>
              <a:cs typeface="楷体" panose="02010609060101010101" charset="-122"/>
            </a:endParaRPr>
          </a:p>
          <a:p>
            <a:r>
              <a:rPr lang="zh-CN" altLang="en-US" sz="2800" dirty="1">
                <a:latin typeface="楷体" panose="02010609060101010101" charset="-122"/>
                <a:ea typeface="楷体" panose="02010609060101010101" charset="-122"/>
                <a:cs typeface="楷体" panose="02010609060101010101" charset="-122"/>
              </a:rPr>
              <a:t>示例</a:t>
            </a:r>
            <a:r>
              <a:rPr lang="en-US" altLang="zh-CN" sz="2800" dirty="1">
                <a:latin typeface="楷体" panose="02010609060101010101" charset="-122"/>
                <a:ea typeface="楷体" panose="02010609060101010101" charset="-122"/>
                <a:cs typeface="楷体" panose="02010609060101010101" charset="-122"/>
              </a:rPr>
              <a:t>  </a:t>
            </a:r>
            <a:r>
              <a:rPr lang="zh-CN" altLang="en-US" sz="2800" dirty="1">
                <a:latin typeface="楷体" panose="02010609060101010101" charset="-122"/>
                <a:ea typeface="楷体" panose="02010609060101010101" charset="-122"/>
                <a:cs typeface="楷体" panose="02010609060101010101" charset="-122"/>
              </a:rPr>
              <a:t>⑦没有职业的懒人，简直是社会上的蛀米虫⑧把“没有职业的懒人"比作“蛀米虫”，生动形象地论证了“没有职业的懒人”对社会的危害性</a:t>
            </a:r>
            <a:endParaRPr lang="zh-CN" altLang="en-US" sz="2800">
              <a:latin typeface="楷体" panose="02010609060101010101" charset="-122"/>
              <a:ea typeface="楷体" panose="02010609060101010101" charset="-122"/>
              <a:cs typeface="楷体" panose="02010609060101010101" charset="-122"/>
            </a:endParaRPr>
          </a:p>
        </p:txBody>
      </p:sp>
      <p:sp>
        <p:nvSpPr>
          <p:cNvPr id="7" name="文本框 6"/>
          <p:cNvSpPr txBox="1"/>
          <p:nvPr>
            <p:custDataLst>
              <p:tags r:id="rId9"/>
            </p:custDataLst>
          </p:nvPr>
        </p:nvSpPr>
        <p:spPr>
          <a:xfrm>
            <a:off x="1326515" y="1604010"/>
            <a:ext cx="9592945" cy="1568450"/>
          </a:xfrm>
          <a:prstGeom prst="rect"/>
          <a:noFill/>
        </p:spPr>
        <p:txBody>
          <a:bodyPr wrap="square" rtlCol="0" anchor="t">
            <a:spAutoFit/>
          </a:bodyPr>
          <a:lstStyle/>
          <a:p>
            <a:r>
              <a:rPr lang="zh-CN" altLang="en-US" sz="3200" dirty="1">
                <a:latin typeface="楷体" panose="02010609060101010101" charset="-122"/>
                <a:ea typeface="楷体" panose="02010609060101010101" charset="-122"/>
                <a:cs typeface="楷体" panose="02010609060101010101" charset="-122"/>
              </a:rPr>
              <a:t>导学三</a:t>
            </a:r>
            <a:endParaRPr lang="zh-CN" altLang="en-US" sz="3200">
              <a:latin typeface="楷体" panose="02010609060101010101" charset="-122"/>
              <a:ea typeface="楷体" panose="02010609060101010101" charset="-122"/>
              <a:cs typeface="楷体" panose="02010609060101010101" charset="-122"/>
            </a:endParaRPr>
          </a:p>
          <a:p>
            <a:r>
              <a:rPr lang="zh-CN" altLang="en-US" sz="3200" dirty="1">
                <a:latin typeface="楷体" panose="02010609060101010101" charset="-122"/>
                <a:ea typeface="楷体" panose="02010609060101010101" charset="-122"/>
                <a:cs typeface="楷体" panose="02010609060101010101" charset="-122"/>
              </a:rPr>
              <a:t>示例③孔子之言和百丈禅师的事④对比论证了“人人都要有正当职业，人人都要不断地劳作”的观点</a:t>
            </a:r>
            <a:endParaRPr lang="zh-CN" altLang="en-US" sz="3200">
              <a:latin typeface="楷体" panose="02010609060101010101" charset="-122"/>
              <a:ea typeface="楷体" panose="02010609060101010101" charset="-122"/>
              <a:cs typeface="楷体" panose="02010609060101010101"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0" advAuto="indefinite" build="whole"/>
      <p:bldP spid="6" grpId="1" uiExpand="0" advAuto="indefinite" build="whole"/>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pSp>
        <p:nvGrpSpPr>
          <p:cNvPr id="6" name="组合 5"/>
          <p:cNvGrpSpPr/>
          <p:nvPr>
            <p:custDataLst>
              <p:tags r:id="rId3"/>
            </p:custDataLst>
          </p:nvPr>
        </p:nvGrpSpPr>
        <p:grpSpPr>
          <a:xfrm>
            <a:off x="0" y="0"/>
            <a:ext cx="12192000" cy="6858000"/>
            <a:chOff x="0" y="0"/>
            <a:chExt cx="12192000" cy="6858000"/>
          </a:xfrm>
        </p:grpSpPr>
        <p:grpSp>
          <p:nvGrpSpPr>
            <p:cNvPr id="4" name="组合 3"/>
            <p:cNvGrpSpPr/>
            <p:nvPr>
              <p:custDataLst>
                <p:tags r:id="rId4"/>
              </p:custDataLst>
            </p:nvPr>
          </p:nvGrpSpPr>
          <p:grpSpPr>
            <a:xfrm>
              <a:off x="0" y="0"/>
              <a:ext cx="12192000" cy="6858000"/>
              <a:chOff x="111918" y="108198"/>
              <a:chExt cx="11968163" cy="6641604"/>
            </a:xfrm>
            <a:effectLst/>
          </p:grpSpPr>
          <p:pic>
            <p:nvPicPr>
              <p:cNvPr id="5" name="图片 4"/>
              <p:cNvPicPr>
                <a:picLocks noChangeAspect="1"/>
              </p:cNvPicPr>
              <p:nvPr>
                <p:custDataLst>
                  <p:tags r:id="rId6"/>
                </p:custDataLst>
              </p:nvPr>
            </p:nvPicPr>
            <p:blipFill>
              <a:blip xmlns:r="http://schemas.openxmlformats.org/officeDocument/2006/relationships" r:embed="rId5"/>
              <a:srcRect/>
              <a:stretch>
                <a:fillRect/>
              </a:stretch>
            </p:blipFill>
            <p:spPr>
              <a:xfrm>
                <a:off x="111918" y="108198"/>
                <a:ext cx="11968163" cy="6641604"/>
              </a:xfrm>
              <a:prstGeom prst="rect"/>
            </p:spPr>
          </p:pic>
          <p:sp>
            <p:nvSpPr>
              <p:cNvPr id="7" name="矩形 6"/>
              <p:cNvSpPr/>
              <p:nvPr>
                <p:custDataLst>
                  <p:tags r:id="rId7"/>
                </p:custDataLst>
              </p:nvPr>
            </p:nvSpPr>
            <p:spPr>
              <a:xfrm>
                <a:off x="111918" y="108198"/>
                <a:ext cx="11968163" cy="6641604"/>
              </a:xfrm>
              <a:prstGeom prst="rect"/>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custDataLst>
                <p:tags r:id="rId8"/>
              </p:custDataLst>
            </p:nvPr>
          </p:nvSpPr>
          <p:spPr>
            <a:xfrm>
              <a:off x="94058" y="98487"/>
              <a:ext cx="12003883" cy="6661026"/>
            </a:xfrm>
            <a:prstGeom prst="rect"/>
            <a:noFill/>
            <a:ln w="19050">
              <a:solidFill>
                <a:srgbClr val="8DC1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custDataLst>
              <p:tags r:id="rId10"/>
            </p:custDataLst>
          </p:nvPr>
        </p:nvPicPr>
        <p:blipFill>
          <a:blip xmlns:r="http://schemas.openxmlformats.org/officeDocument/2006/relationships" r:embed="rId9"/>
          <a:srcRect/>
          <a:stretch>
            <a:fillRect/>
          </a:stretch>
        </p:blipFill>
        <p:spPr>
          <a:xfrm>
            <a:off x="-70975" y="-302575"/>
            <a:ext cx="3090138" cy="2900740"/>
          </a:xfrm>
          <a:custGeom>
            <a:gdLst>
              <a:gd name="connsiteX0" fmla="*/ 0 w 3090138"/>
              <a:gd name="connsiteY0" fmla="*/ 0 h 2900740"/>
              <a:gd name="connsiteX1" fmla="*/ 3085120 w 3090138"/>
              <a:gd name="connsiteY1" fmla="*/ 0 h 2900740"/>
              <a:gd name="connsiteX2" fmla="*/ 3089805 w 3090138"/>
              <a:gd name="connsiteY2" fmla="*/ 23820 h 2900740"/>
              <a:gd name="connsiteX3" fmla="*/ 3071350 w 3090138"/>
              <a:gd name="connsiteY3" fmla="*/ 159700 h 2900740"/>
              <a:gd name="connsiteX4" fmla="*/ 2442700 w 3090138"/>
              <a:gd name="connsiteY4" fmla="*/ 1112200 h 2900740"/>
              <a:gd name="connsiteX5" fmla="*/ 1318750 w 3090138"/>
              <a:gd name="connsiteY5" fmla="*/ 1426525 h 2900740"/>
              <a:gd name="connsiteX6" fmla="*/ 699625 w 3090138"/>
              <a:gd name="connsiteY6" fmla="*/ 2283775 h 2900740"/>
              <a:gd name="connsiteX7" fmla="*/ 52223 w 3090138"/>
              <a:gd name="connsiteY7" fmla="*/ 2895012 h 2900740"/>
              <a:gd name="connsiteX8" fmla="*/ 0 w 3090138"/>
              <a:gd name="connsiteY8" fmla="*/ 2900740 h 2900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138" h="2900740">
                <a:moveTo>
                  <a:pt x="0" y="0"/>
                </a:moveTo>
                <a:lnTo>
                  <a:pt x="3085120" y="0"/>
                </a:lnTo>
                <a:lnTo>
                  <a:pt x="3089805" y="23820"/>
                </a:lnTo>
                <a:cubicBezTo>
                  <a:pt x="3091789" y="60977"/>
                  <a:pt x="3084844" y="105328"/>
                  <a:pt x="3071350" y="159700"/>
                </a:cubicBezTo>
                <a:cubicBezTo>
                  <a:pt x="3017375" y="377188"/>
                  <a:pt x="2734800" y="901063"/>
                  <a:pt x="2442700" y="1112200"/>
                </a:cubicBezTo>
                <a:cubicBezTo>
                  <a:pt x="2150600" y="1323338"/>
                  <a:pt x="1609262" y="1231263"/>
                  <a:pt x="1318750" y="1426525"/>
                </a:cubicBezTo>
                <a:cubicBezTo>
                  <a:pt x="1028238" y="1621787"/>
                  <a:pt x="945687" y="2052000"/>
                  <a:pt x="699625" y="2283775"/>
                </a:cubicBezTo>
                <a:cubicBezTo>
                  <a:pt x="515079" y="2457606"/>
                  <a:pt x="272489" y="2842178"/>
                  <a:pt x="52223" y="2895012"/>
                </a:cubicBezTo>
                <a:lnTo>
                  <a:pt x="0" y="2900740"/>
                </a:lnTo>
                <a:close/>
              </a:path>
            </a:pathLst>
          </a:custGeom>
        </p:spPr>
      </p:pic>
      <p:pic>
        <p:nvPicPr>
          <p:cNvPr id="13" name="图片 12"/>
          <p:cNvPicPr>
            <a:picLocks noChangeAspect="1"/>
          </p:cNvPicPr>
          <p:nvPr>
            <p:custDataLst>
              <p:tags r:id="rId12"/>
            </p:custDataLst>
          </p:nvPr>
        </p:nvPicPr>
        <p:blipFill>
          <a:blip xmlns:r="http://schemas.openxmlformats.org/officeDocument/2006/relationships" r:embed="rId11"/>
          <a:srcRect/>
          <a:stretch>
            <a:fillRect/>
          </a:stretch>
        </p:blipFill>
        <p:spPr>
          <a:xfrm>
            <a:off x="9349250" y="4181814"/>
            <a:ext cx="3117375" cy="2834058"/>
          </a:xfrm>
          <a:custGeom>
            <a:gdLst>
              <a:gd name="connsiteX0" fmla="*/ 2328632 w 3117375"/>
              <a:gd name="connsiteY0" fmla="*/ 443 h 2834058"/>
              <a:gd name="connsiteX1" fmla="*/ 3115226 w 3117375"/>
              <a:gd name="connsiteY1" fmla="*/ 15474 h 2834058"/>
              <a:gd name="connsiteX2" fmla="*/ 3117375 w 3117375"/>
              <a:gd name="connsiteY2" fmla="*/ 15405 h 2834058"/>
              <a:gd name="connsiteX3" fmla="*/ 3117375 w 3117375"/>
              <a:gd name="connsiteY3" fmla="*/ 2834058 h 2834058"/>
              <a:gd name="connsiteX4" fmla="*/ 0 w 3117375"/>
              <a:gd name="connsiteY4" fmla="*/ 2834058 h 2834058"/>
              <a:gd name="connsiteX5" fmla="*/ 0 w 3117375"/>
              <a:gd name="connsiteY5" fmla="*/ 2135049 h 2834058"/>
              <a:gd name="connsiteX6" fmla="*/ 18225 w 3117375"/>
              <a:gd name="connsiteY6" fmla="*/ 2102342 h 2834058"/>
              <a:gd name="connsiteX7" fmla="*/ 375775 w 3117375"/>
              <a:gd name="connsiteY7" fmla="*/ 1476036 h 2834058"/>
              <a:gd name="connsiteX8" fmla="*/ 1013950 w 3117375"/>
              <a:gd name="connsiteY8" fmla="*/ 409236 h 2834058"/>
              <a:gd name="connsiteX9" fmla="*/ 1766425 w 3117375"/>
              <a:gd name="connsiteY9" fmla="*/ 28236 h 2834058"/>
              <a:gd name="connsiteX10" fmla="*/ 2328632 w 3117375"/>
              <a:gd name="connsiteY10" fmla="*/ 443 h 28340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375" h="2834058">
                <a:moveTo>
                  <a:pt x="2328632" y="443"/>
                </a:moveTo>
                <a:cubicBezTo>
                  <a:pt x="2617867" y="3270"/>
                  <a:pt x="2925508" y="18600"/>
                  <a:pt x="3115226" y="15474"/>
                </a:cubicBezTo>
                <a:lnTo>
                  <a:pt x="3117375" y="15405"/>
                </a:lnTo>
                <a:lnTo>
                  <a:pt x="3117375" y="2834058"/>
                </a:lnTo>
                <a:lnTo>
                  <a:pt x="0" y="2834058"/>
                </a:lnTo>
                <a:lnTo>
                  <a:pt x="0" y="2135049"/>
                </a:lnTo>
                <a:lnTo>
                  <a:pt x="18225" y="2102342"/>
                </a:lnTo>
                <a:cubicBezTo>
                  <a:pt x="152756" y="1869240"/>
                  <a:pt x="293622" y="1642724"/>
                  <a:pt x="375775" y="1476036"/>
                </a:cubicBezTo>
                <a:cubicBezTo>
                  <a:pt x="594850" y="1031536"/>
                  <a:pt x="782175" y="650536"/>
                  <a:pt x="1013950" y="409236"/>
                </a:cubicBezTo>
                <a:cubicBezTo>
                  <a:pt x="1245725" y="167936"/>
                  <a:pt x="1396538" y="94911"/>
                  <a:pt x="1766425" y="28236"/>
                </a:cubicBezTo>
                <a:cubicBezTo>
                  <a:pt x="1905133" y="3233"/>
                  <a:pt x="2111706" y="-1678"/>
                  <a:pt x="2328632" y="443"/>
                </a:cubicBezTo>
                <a:close/>
              </a:path>
            </a:pathLst>
          </a:custGeom>
        </p:spPr>
      </p:pic>
      <p:sp>
        <p:nvSpPr>
          <p:cNvPr id="2" name="文本框 1"/>
          <p:cNvSpPr txBox="1"/>
          <p:nvPr>
            <p:custDataLst>
              <p:tags r:id="rId13"/>
            </p:custDataLst>
          </p:nvPr>
        </p:nvSpPr>
        <p:spPr>
          <a:xfrm>
            <a:off x="281305" y="1686560"/>
            <a:ext cx="10756900" cy="583565"/>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sym typeface="+mn-ea"/>
              </a:rPr>
              <a:t>（1）举百丈禅师不做事不吃饭的例子，论证要有业。</a:t>
            </a:r>
            <a:endParaRPr lang="zh-CN" altLang="en-US" sz="3200">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14"/>
            </p:custDataLst>
          </p:nvPr>
        </p:nvSpPr>
        <p:spPr>
          <a:xfrm>
            <a:off x="447040" y="2559685"/>
            <a:ext cx="11104880" cy="1076325"/>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sym typeface="+mn-ea"/>
              </a:rPr>
              <a:t>（2）对比列举大总统和黄包车夫的例子，论证职业都是神圣的，都是可敬的。</a:t>
            </a:r>
            <a:endParaRPr lang="zh-CN" altLang="en-US" sz="3200">
              <a:latin typeface="楷体" panose="02010609060101010101" charset="-122"/>
              <a:ea typeface="楷体" panose="02010609060101010101" charset="-122"/>
              <a:cs typeface="楷体" panose="02010609060101010101" charset="-122"/>
            </a:endParaRPr>
          </a:p>
        </p:txBody>
      </p:sp>
      <p:sp>
        <p:nvSpPr>
          <p:cNvPr id="9" name="文本框 8"/>
          <p:cNvSpPr txBox="1"/>
          <p:nvPr>
            <p:custDataLst>
              <p:tags r:id="rId15"/>
            </p:custDataLst>
          </p:nvPr>
        </p:nvSpPr>
        <p:spPr>
          <a:xfrm>
            <a:off x="167005" y="3710940"/>
            <a:ext cx="11506200" cy="583565"/>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sym typeface="+mn-ea"/>
              </a:rPr>
              <a:t>（3）举佝偻丈人承蜩的例子，从正面论证敬业的秘诀是专一。</a:t>
            </a:r>
            <a:endParaRPr lang="zh-CN" altLang="en-US" sz="3200">
              <a:latin typeface="楷体" panose="02010609060101010101" charset="-122"/>
              <a:ea typeface="楷体" panose="02010609060101010101" charset="-122"/>
              <a:cs typeface="楷体" panose="02010609060101010101" charset="-122"/>
            </a:endParaRPr>
          </a:p>
        </p:txBody>
      </p:sp>
      <p:sp>
        <p:nvSpPr>
          <p:cNvPr id="10" name="文本框 9"/>
          <p:cNvSpPr txBox="1"/>
          <p:nvPr>
            <p:custDataLst>
              <p:tags r:id="rId16"/>
            </p:custDataLst>
          </p:nvPr>
        </p:nvSpPr>
        <p:spPr>
          <a:xfrm>
            <a:off x="307975" y="4455795"/>
            <a:ext cx="11417300" cy="1568450"/>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sym typeface="+mn-ea"/>
              </a:rPr>
              <a:t>（4）举木匠做好桌子和政治家建设共和国、挑粪的把马桶收拾干净和当军人打胜仗的例子，通过比较论证做什么都不能分心到事外，要敬业。</a:t>
            </a:r>
            <a:endParaRPr lang="zh-CN" altLang="en-US" sz="3200">
              <a:latin typeface="楷体" panose="02010609060101010101" charset="-122"/>
              <a:ea typeface="楷体" panose="02010609060101010101" charset="-122"/>
              <a:cs typeface="楷体" panose="02010609060101010101" charset="-122"/>
            </a:endParaRPr>
          </a:p>
        </p:txBody>
      </p:sp>
      <p:sp>
        <p:nvSpPr>
          <p:cNvPr id="12" name="标题 11"/>
          <p:cNvSpPr>
            <a:spLocks noGrp="1"/>
          </p:cNvSpPr>
          <p:nvPr>
            <p:ph type="title"/>
            <p:custDataLst>
              <p:tags r:id="rId17"/>
            </p:custDataLst>
          </p:nvPr>
        </p:nvSpPr>
        <p:spPr>
          <a:xfrm>
            <a:off x="838200" y="365125"/>
            <a:ext cx="10515600" cy="741045"/>
          </a:xfrm>
        </p:spPr>
        <p:txBody>
          <a:bodyPr/>
          <a:lstStyle/>
          <a:p>
            <a:r>
              <a:rPr lang="zh-CN" altLang="en-US" b="1" dirty="1">
                <a:solidFill>
                  <a:srgbClr val="FF0000"/>
                </a:solidFill>
              </a:rPr>
              <a:t>（二）事实论据</a:t>
            </a: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rLs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rLs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2"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rLs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3"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rLst="">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0" advAuto="indefinite" build="whole"/>
      <p:bldP spid="3" grpId="1" uiExpand="0" advAuto="indefinite" build="whole"/>
      <p:bldP spid="9" grpId="2" uiExpand="0" advAuto="indefinite" build="whole"/>
      <p:bldP spid="10" grpId="3" uiExpand="0" advAuto="indefinite" build="whole"/>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pSp>
        <p:nvGrpSpPr>
          <p:cNvPr id="6" name="组合 5"/>
          <p:cNvGrpSpPr/>
          <p:nvPr>
            <p:custDataLst>
              <p:tags r:id="rId3"/>
            </p:custDataLst>
          </p:nvPr>
        </p:nvGrpSpPr>
        <p:grpSpPr>
          <a:xfrm>
            <a:off x="0" y="0"/>
            <a:ext cx="12192000" cy="6858000"/>
            <a:chOff x="0" y="0"/>
            <a:chExt cx="12192000" cy="6858000"/>
          </a:xfrm>
        </p:grpSpPr>
        <p:grpSp>
          <p:nvGrpSpPr>
            <p:cNvPr id="2" name="组合 1"/>
            <p:cNvGrpSpPr/>
            <p:nvPr>
              <p:custDataLst>
                <p:tags r:id="rId4"/>
              </p:custDataLst>
            </p:nvPr>
          </p:nvGrpSpPr>
          <p:grpSpPr>
            <a:xfrm>
              <a:off x="0" y="0"/>
              <a:ext cx="12192000" cy="6858000"/>
              <a:chOff x="111918" y="108198"/>
              <a:chExt cx="11968163" cy="6641604"/>
            </a:xfrm>
            <a:effectLst/>
          </p:grpSpPr>
          <p:pic>
            <p:nvPicPr>
              <p:cNvPr id="3" name="图片 2"/>
              <p:cNvPicPr>
                <a:picLocks noChangeAspect="1"/>
              </p:cNvPicPr>
              <p:nvPr>
                <p:custDataLst>
                  <p:tags r:id="rId6"/>
                </p:custDataLst>
              </p:nvPr>
            </p:nvPicPr>
            <p:blipFill>
              <a:blip xmlns:r="http://schemas.openxmlformats.org/officeDocument/2006/relationships" r:embed="rId5"/>
              <a:srcRect/>
              <a:stretch>
                <a:fillRect/>
              </a:stretch>
            </p:blipFill>
            <p:spPr>
              <a:xfrm>
                <a:off x="111918" y="108198"/>
                <a:ext cx="11968163" cy="6641604"/>
              </a:xfrm>
              <a:prstGeom prst="rect"/>
            </p:spPr>
          </p:pic>
          <p:sp>
            <p:nvSpPr>
              <p:cNvPr id="4" name="矩形 3"/>
              <p:cNvSpPr/>
              <p:nvPr>
                <p:custDataLst>
                  <p:tags r:id="rId7"/>
                </p:custDataLst>
              </p:nvPr>
            </p:nvSpPr>
            <p:spPr>
              <a:xfrm>
                <a:off x="111918" y="108198"/>
                <a:ext cx="11968163" cy="6641604"/>
              </a:xfrm>
              <a:prstGeom prst="rect"/>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custDataLst>
                <p:tags r:id="rId8"/>
              </p:custDataLst>
            </p:nvPr>
          </p:nvSpPr>
          <p:spPr>
            <a:xfrm>
              <a:off x="94058" y="98487"/>
              <a:ext cx="12003883" cy="6661026"/>
            </a:xfrm>
            <a:prstGeom prst="rect"/>
            <a:noFill/>
            <a:ln w="19050">
              <a:solidFill>
                <a:srgbClr val="8DC1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custDataLst>
              <p:tags r:id="rId10"/>
            </p:custDataLst>
          </p:nvPr>
        </p:nvPicPr>
        <p:blipFill>
          <a:blip xmlns:r="http://schemas.openxmlformats.org/officeDocument/2006/relationships" r:embed="rId9"/>
          <a:srcRect/>
          <a:stretch>
            <a:fillRect/>
          </a:stretch>
        </p:blipFill>
        <p:spPr>
          <a:xfrm>
            <a:off x="-70975" y="-302575"/>
            <a:ext cx="3090138" cy="2900740"/>
          </a:xfrm>
          <a:custGeom>
            <a:gdLst>
              <a:gd name="connsiteX0" fmla="*/ 0 w 3090138"/>
              <a:gd name="connsiteY0" fmla="*/ 0 h 2900740"/>
              <a:gd name="connsiteX1" fmla="*/ 3085120 w 3090138"/>
              <a:gd name="connsiteY1" fmla="*/ 0 h 2900740"/>
              <a:gd name="connsiteX2" fmla="*/ 3089805 w 3090138"/>
              <a:gd name="connsiteY2" fmla="*/ 23820 h 2900740"/>
              <a:gd name="connsiteX3" fmla="*/ 3071350 w 3090138"/>
              <a:gd name="connsiteY3" fmla="*/ 159700 h 2900740"/>
              <a:gd name="connsiteX4" fmla="*/ 2442700 w 3090138"/>
              <a:gd name="connsiteY4" fmla="*/ 1112200 h 2900740"/>
              <a:gd name="connsiteX5" fmla="*/ 1318750 w 3090138"/>
              <a:gd name="connsiteY5" fmla="*/ 1426525 h 2900740"/>
              <a:gd name="connsiteX6" fmla="*/ 699625 w 3090138"/>
              <a:gd name="connsiteY6" fmla="*/ 2283775 h 2900740"/>
              <a:gd name="connsiteX7" fmla="*/ 52223 w 3090138"/>
              <a:gd name="connsiteY7" fmla="*/ 2895012 h 2900740"/>
              <a:gd name="connsiteX8" fmla="*/ 0 w 3090138"/>
              <a:gd name="connsiteY8" fmla="*/ 2900740 h 2900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0138" h="2900740">
                <a:moveTo>
                  <a:pt x="0" y="0"/>
                </a:moveTo>
                <a:lnTo>
                  <a:pt x="3085120" y="0"/>
                </a:lnTo>
                <a:lnTo>
                  <a:pt x="3089805" y="23820"/>
                </a:lnTo>
                <a:cubicBezTo>
                  <a:pt x="3091789" y="60977"/>
                  <a:pt x="3084844" y="105328"/>
                  <a:pt x="3071350" y="159700"/>
                </a:cubicBezTo>
                <a:cubicBezTo>
                  <a:pt x="3017375" y="377188"/>
                  <a:pt x="2734800" y="901063"/>
                  <a:pt x="2442700" y="1112200"/>
                </a:cubicBezTo>
                <a:cubicBezTo>
                  <a:pt x="2150600" y="1323338"/>
                  <a:pt x="1609262" y="1231263"/>
                  <a:pt x="1318750" y="1426525"/>
                </a:cubicBezTo>
                <a:cubicBezTo>
                  <a:pt x="1028238" y="1621787"/>
                  <a:pt x="945687" y="2052000"/>
                  <a:pt x="699625" y="2283775"/>
                </a:cubicBezTo>
                <a:cubicBezTo>
                  <a:pt x="515079" y="2457606"/>
                  <a:pt x="272489" y="2842178"/>
                  <a:pt x="52223" y="2895012"/>
                </a:cubicBezTo>
                <a:lnTo>
                  <a:pt x="0" y="2900740"/>
                </a:lnTo>
                <a:close/>
              </a:path>
            </a:pathLst>
          </a:custGeom>
        </p:spPr>
      </p:pic>
      <p:pic>
        <p:nvPicPr>
          <p:cNvPr id="13" name="图片 12"/>
          <p:cNvPicPr>
            <a:picLocks noChangeAspect="1"/>
          </p:cNvPicPr>
          <p:nvPr>
            <p:custDataLst>
              <p:tags r:id="rId12"/>
            </p:custDataLst>
          </p:nvPr>
        </p:nvPicPr>
        <p:blipFill>
          <a:blip xmlns:r="http://schemas.openxmlformats.org/officeDocument/2006/relationships" r:embed="rId11"/>
          <a:srcRect/>
          <a:stretch>
            <a:fillRect/>
          </a:stretch>
        </p:blipFill>
        <p:spPr>
          <a:xfrm>
            <a:off x="9903829" y="4685990"/>
            <a:ext cx="2562796" cy="2329881"/>
          </a:xfrm>
          <a:custGeom>
            <a:gdLst>
              <a:gd name="connsiteX0" fmla="*/ 2328632 w 3117375"/>
              <a:gd name="connsiteY0" fmla="*/ 443 h 2834058"/>
              <a:gd name="connsiteX1" fmla="*/ 3115226 w 3117375"/>
              <a:gd name="connsiteY1" fmla="*/ 15474 h 2834058"/>
              <a:gd name="connsiteX2" fmla="*/ 3117375 w 3117375"/>
              <a:gd name="connsiteY2" fmla="*/ 15405 h 2834058"/>
              <a:gd name="connsiteX3" fmla="*/ 3117375 w 3117375"/>
              <a:gd name="connsiteY3" fmla="*/ 2834058 h 2834058"/>
              <a:gd name="connsiteX4" fmla="*/ 0 w 3117375"/>
              <a:gd name="connsiteY4" fmla="*/ 2834058 h 2834058"/>
              <a:gd name="connsiteX5" fmla="*/ 0 w 3117375"/>
              <a:gd name="connsiteY5" fmla="*/ 2135049 h 2834058"/>
              <a:gd name="connsiteX6" fmla="*/ 18225 w 3117375"/>
              <a:gd name="connsiteY6" fmla="*/ 2102342 h 2834058"/>
              <a:gd name="connsiteX7" fmla="*/ 375775 w 3117375"/>
              <a:gd name="connsiteY7" fmla="*/ 1476036 h 2834058"/>
              <a:gd name="connsiteX8" fmla="*/ 1013950 w 3117375"/>
              <a:gd name="connsiteY8" fmla="*/ 409236 h 2834058"/>
              <a:gd name="connsiteX9" fmla="*/ 1766425 w 3117375"/>
              <a:gd name="connsiteY9" fmla="*/ 28236 h 2834058"/>
              <a:gd name="connsiteX10" fmla="*/ 2328632 w 3117375"/>
              <a:gd name="connsiteY10" fmla="*/ 443 h 28340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375" h="2834058">
                <a:moveTo>
                  <a:pt x="2328632" y="443"/>
                </a:moveTo>
                <a:cubicBezTo>
                  <a:pt x="2617867" y="3270"/>
                  <a:pt x="2925508" y="18600"/>
                  <a:pt x="3115226" y="15474"/>
                </a:cubicBezTo>
                <a:lnTo>
                  <a:pt x="3117375" y="15405"/>
                </a:lnTo>
                <a:lnTo>
                  <a:pt x="3117375" y="2834058"/>
                </a:lnTo>
                <a:lnTo>
                  <a:pt x="0" y="2834058"/>
                </a:lnTo>
                <a:lnTo>
                  <a:pt x="0" y="2135049"/>
                </a:lnTo>
                <a:lnTo>
                  <a:pt x="18225" y="2102342"/>
                </a:lnTo>
                <a:cubicBezTo>
                  <a:pt x="152756" y="1869240"/>
                  <a:pt x="293622" y="1642724"/>
                  <a:pt x="375775" y="1476036"/>
                </a:cubicBezTo>
                <a:cubicBezTo>
                  <a:pt x="594850" y="1031536"/>
                  <a:pt x="782175" y="650536"/>
                  <a:pt x="1013950" y="409236"/>
                </a:cubicBezTo>
                <a:cubicBezTo>
                  <a:pt x="1245725" y="167936"/>
                  <a:pt x="1396538" y="94911"/>
                  <a:pt x="1766425" y="28236"/>
                </a:cubicBezTo>
                <a:cubicBezTo>
                  <a:pt x="1905133" y="3233"/>
                  <a:pt x="2111706" y="-1678"/>
                  <a:pt x="2328632" y="443"/>
                </a:cubicBezTo>
                <a:close/>
              </a:path>
            </a:pathLst>
          </a:custGeom>
        </p:spPr>
      </p:pic>
      <p:sp>
        <p:nvSpPr>
          <p:cNvPr id="7" name="矩形 6"/>
          <p:cNvSpPr/>
          <p:nvPr>
            <p:custDataLst>
              <p:tags r:id="rId13"/>
            </p:custDataLst>
          </p:nvPr>
        </p:nvSpPr>
        <p:spPr>
          <a:xfrm>
            <a:off x="1219201" y="336550"/>
            <a:ext cx="4876800" cy="2379364"/>
          </a:xfrm>
          <a:prstGeom prst="rect"/>
          <a:blipFill>
            <a:blip xmlns:r="http://schemas.openxmlformats.org/officeDocument/2006/relationships" r:embed="rId14"/>
            <a:srcRect/>
            <a:stretch>
              <a:fillRect/>
            </a:stretch>
          </a:blipFill>
          <a:ln>
            <a:solidFill>
              <a:srgbClr val="5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15"/>
            </p:custDataLst>
          </p:nvPr>
        </p:nvSpPr>
        <p:spPr>
          <a:xfrm>
            <a:off x="6095999" y="323850"/>
            <a:ext cx="4876800" cy="2379364"/>
          </a:xfrm>
          <a:prstGeom prst="rect"/>
          <a:blipFill>
            <a:blip xmlns:r="http://schemas.openxmlformats.org/officeDocument/2006/relationships" r:embed="rId16"/>
            <a:srcRect/>
            <a:stretch>
              <a:fillRect/>
            </a:stretch>
          </a:blipFill>
          <a:ln>
            <a:solidFill>
              <a:srgbClr val="54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17"/>
            </p:custDataLst>
          </p:nvPr>
        </p:nvSpPr>
        <p:spPr>
          <a:xfrm>
            <a:off x="381000" y="2867660"/>
            <a:ext cx="11379200" cy="583565"/>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rPr>
              <a:t>4.总结</a:t>
            </a:r>
            <a:r>
              <a:rPr lang="en-US" altLang="zh-CN" sz="3200" dirty="1">
                <a:latin typeface="楷体" panose="02010609060101010101" charset="-122"/>
                <a:ea typeface="楷体" panose="02010609060101010101" charset="-122"/>
                <a:cs typeface="楷体" panose="02010609060101010101" charset="-122"/>
              </a:rPr>
              <a:t>:</a:t>
            </a:r>
            <a:endParaRPr lang="zh-CN" altLang="en-US" sz="3200">
              <a:latin typeface="楷体" panose="02010609060101010101" charset="-122"/>
              <a:ea typeface="楷体" panose="02010609060101010101" charset="-122"/>
              <a:cs typeface="楷体" panose="02010609060101010101" charset="-122"/>
            </a:endParaRPr>
          </a:p>
        </p:txBody>
      </p:sp>
      <p:sp>
        <p:nvSpPr>
          <p:cNvPr id="16" name="文本框 15"/>
          <p:cNvSpPr txBox="1"/>
          <p:nvPr>
            <p:custDataLst>
              <p:tags r:id="rId18"/>
            </p:custDataLst>
          </p:nvPr>
        </p:nvSpPr>
        <p:spPr>
          <a:xfrm>
            <a:off x="342900" y="3464560"/>
            <a:ext cx="11506200" cy="1568450"/>
          </a:xfrm>
          <a:prstGeom prst="rect"/>
          <a:noFill/>
        </p:spPr>
        <p:txBody>
          <a:bodyPr wrap="square" rtlCol="0">
            <a:spAutoFit/>
          </a:bodyPr>
          <a:lstStyle/>
          <a:p>
            <a:r>
              <a:rPr lang="zh-CN" altLang="en-US" sz="3200" dirty="1">
                <a:latin typeface="楷体" panose="02010609060101010101" charset="-122"/>
                <a:ea typeface="楷体" panose="02010609060101010101" charset="-122"/>
                <a:cs typeface="楷体" panose="02010609060101010101" charset="-122"/>
                <a:sym typeface="+mn-ea"/>
              </a:rPr>
              <a:t>作者使用</a:t>
            </a:r>
            <a:r>
              <a:rPr lang="zh-CN" altLang="en-US" sz="3200" dirty="1">
                <a:solidFill>
                  <a:srgbClr val="C00000"/>
                </a:solidFill>
                <a:latin typeface="楷体" panose="02010609060101010101" charset="-122"/>
                <a:ea typeface="楷体" panose="02010609060101010101" charset="-122"/>
                <a:cs typeface="楷体" panose="02010609060101010101" charset="-122"/>
                <a:sym typeface="+mn-ea"/>
              </a:rPr>
              <a:t>道理论证、举例论证、正反对比论证</a:t>
            </a:r>
            <a:r>
              <a:rPr lang="zh-CN" altLang="en-US" sz="3200" dirty="1">
                <a:latin typeface="楷体" panose="02010609060101010101" charset="-122"/>
                <a:ea typeface="楷体" panose="02010609060101010101" charset="-122"/>
                <a:cs typeface="楷体" panose="02010609060101010101" charset="-122"/>
                <a:sym typeface="+mn-ea"/>
              </a:rPr>
              <a:t>证明</a:t>
            </a:r>
            <a:r>
              <a:rPr lang="zh-CN" altLang="en-US" sz="3200" dirty="1">
                <a:solidFill>
                  <a:srgbClr val="C00000"/>
                </a:solidFill>
                <a:latin typeface="楷体" panose="02010609060101010101" charset="-122"/>
                <a:ea typeface="楷体" panose="02010609060101010101" charset="-122"/>
                <a:cs typeface="楷体" panose="02010609060101010101" charset="-122"/>
                <a:sym typeface="+mn-ea"/>
              </a:rPr>
              <a:t>要有业、要敬业、要乐业</a:t>
            </a:r>
            <a:r>
              <a:rPr lang="zh-CN" altLang="en-US" sz="3200" dirty="1">
                <a:latin typeface="楷体" panose="02010609060101010101" charset="-122"/>
                <a:ea typeface="楷体" panose="02010609060101010101" charset="-122"/>
                <a:cs typeface="楷体" panose="02010609060101010101" charset="-122"/>
                <a:sym typeface="+mn-ea"/>
              </a:rPr>
              <a:t>，</a:t>
            </a:r>
            <a:r>
              <a:rPr lang="zh-CN" altLang="en-US" sz="3200" dirty="1">
                <a:solidFill>
                  <a:srgbClr val="C00000"/>
                </a:solidFill>
                <a:latin typeface="楷体" panose="02010609060101010101" charset="-122"/>
                <a:ea typeface="楷体" panose="02010609060101010101" charset="-122"/>
                <a:cs typeface="楷体" panose="02010609060101010101" charset="-122"/>
                <a:sym typeface="+mn-ea"/>
              </a:rPr>
              <a:t>进而证明了"敬业和乐业是人类生活的不二法门"这一中心论点。</a:t>
            </a:r>
            <a:r>
              <a:rPr lang="zh-CN" altLang="en-US" sz="3200" dirty="1">
                <a:latin typeface="楷体" panose="02010609060101010101" charset="-122"/>
                <a:ea typeface="楷体" panose="02010609060101010101" charset="-122"/>
                <a:cs typeface="楷体" panose="02010609060101010101" charset="-122"/>
                <a:sym typeface="+mn-ea"/>
              </a:rPr>
              <a:t>论据与论点之间的关系紧密，内容一致。</a:t>
            </a:r>
            <a:endParaRPr lang="zh-CN" altLang="en-US" sz="3200"/>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rLst="">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rLst="">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0" advAuto="indefinite" build="whole"/>
      <p:bldP spid="14" grpId="1" uiExpand="0" advAuto="indefinite" build="whole"/>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38914" name="Text Box 2"/>
          <p:cNvSpPr txBox="1"/>
          <p:nvPr>
            <p:custDataLst>
              <p:tags r:id="rId3"/>
            </p:custDataLst>
          </p:nvPr>
        </p:nvSpPr>
        <p:spPr>
          <a:xfrm>
            <a:off x="843915" y="1052195"/>
            <a:ext cx="10678795" cy="1568450"/>
          </a:xfrm>
          <a:prstGeom prst="rect"/>
          <a:noFill/>
          <a:ln w="9525">
            <a:noFill/>
          </a:ln>
        </p:spPr>
        <p:txBody>
          <a:bodyPr wrap="square">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spcBef>
                <a:spcPct val="50000"/>
              </a:spcBef>
              <a:buClrTx/>
              <a:buFontTx/>
              <a:buNone/>
            </a:pPr>
            <a:r>
              <a:rPr lang="zh-CN" altLang="en-US" sz="4800" b="1" dirty="1">
                <a:latin typeface="叶根友毛笔行书2.0版" charset="-122"/>
                <a:ea typeface="叶根友毛笔行书2.0版" charset="-122"/>
              </a:rPr>
              <a:t>古今中外敬业的典范不乏其人，请你举出几例。</a:t>
            </a:r>
            <a:endParaRPr lang="zh-CN" altLang="en-US" sz="4800" b="1">
              <a:latin typeface="叶根友毛笔行书2.0版" charset="-122"/>
              <a:ea typeface="叶根友毛笔行书2.0版" charset="-122"/>
            </a:endParaRPr>
          </a:p>
        </p:txBody>
      </p:sp>
      <p:sp>
        <p:nvSpPr>
          <p:cNvPr id="18435" name="Text Box 3"/>
          <p:cNvSpPr txBox="1"/>
          <p:nvPr>
            <p:custDataLst>
              <p:tags r:id="rId4"/>
            </p:custDataLst>
          </p:nvPr>
        </p:nvSpPr>
        <p:spPr>
          <a:xfrm>
            <a:off x="1619568" y="3278188"/>
            <a:ext cx="9288462" cy="2461260"/>
          </a:xfrm>
          <a:prstGeom prst="rect"/>
          <a:noFill/>
          <a:ln w="9525">
            <a:noFill/>
          </a:ln>
        </p:spPr>
        <p:txBody>
          <a:bodyPr>
            <a:spAutoFit/>
          </a:bodyPr>
          <a:lstStyle>
            <a:lvl1pPr marL="342900" indent="-342900" algn="l" fontAlgn="base" rtl="0" eaLnBrk="0"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fontAlgn="base" rtl="0" eaLnBrk="0" hangingPunct="0">
              <a:spcBef>
                <a:spcPct val="20000"/>
              </a:spcBef>
              <a:spcAft>
                <a:spcPct val="0"/>
              </a:spcAft>
              <a:buClr>
                <a:schemeClr val="tx2"/>
              </a:buClr>
              <a:buFont typeface="Wingdings" panose="05000000000000000000" pitchFamily="2" charset="2"/>
              <a:buChar char="§"/>
              <a:defRPr sz="2800">
                <a:solidFill>
                  <a:schemeClr val="tx1"/>
                </a:solidFill>
                <a:latin typeface="Arial" panose="020b0604020202020204" pitchFamily="34" charset="0"/>
                <a:ea typeface="+mn-ea"/>
              </a:defRPr>
            </a:lvl2pPr>
            <a:lvl3pPr marL="1143000" indent="-228600" algn="l" fontAlgn="base" rtl="0" eaLnBrk="0" hangingPunct="0">
              <a:spcBef>
                <a:spcPct val="20000"/>
              </a:spcBef>
              <a:spcAft>
                <a:spcPct val="0"/>
              </a:spcAft>
              <a:buClr>
                <a:schemeClr val="hlink"/>
              </a:buClr>
              <a:buChar char="•"/>
              <a:defRPr sz="2400">
                <a:solidFill>
                  <a:schemeClr val="tx1"/>
                </a:solidFill>
                <a:latin typeface="Arial" panose="020b0604020202020204" pitchFamily="34" charset="0"/>
                <a:ea typeface="+mn-ea"/>
              </a:defRPr>
            </a:lvl3pPr>
            <a:lvl4pPr marL="16002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fontAlgn="base" rtl="0" eaLnBrk="0" hangingPunct="0">
              <a:spcBef>
                <a:spcPct val="20000"/>
              </a:spcBef>
              <a:spcAft>
                <a:spcPct val="0"/>
              </a:spcAft>
              <a:buChar char="»"/>
              <a:defRPr sz="2000">
                <a:solidFill>
                  <a:schemeClr val="tx1"/>
                </a:solidFill>
                <a:latin typeface="Arial" panose="020b0604020202020204" pitchFamily="34" charset="0"/>
                <a:ea typeface="+mn-ea"/>
              </a:defRPr>
            </a:lvl5pPr>
          </a:lstStyle>
          <a:p>
            <a:pPr marL="0" lvl="0" indent="0">
              <a:spcBef>
                <a:spcPct val="50000"/>
              </a:spcBef>
              <a:buClrTx/>
              <a:buFontTx/>
              <a:buNone/>
            </a:pPr>
            <a:r>
              <a:rPr lang="en-US" altLang="zh-CN" sz="4400" b="1" dirty="1">
                <a:solidFill>
                  <a:srgbClr val="0000FF"/>
                </a:solidFill>
                <a:latin typeface="叶根友毛笔行书2.0版" charset="-122"/>
                <a:ea typeface="叶根友毛笔行书2.0版" charset="-122"/>
              </a:rPr>
              <a:t> </a:t>
            </a:r>
            <a:r>
              <a:rPr lang="zh-CN" altLang="en-US" sz="4400" b="1" dirty="1">
                <a:solidFill>
                  <a:srgbClr val="0000FF"/>
                </a:solidFill>
                <a:latin typeface="叶根友毛笔行书2.0版" charset="-122"/>
                <a:ea typeface="叶根友毛笔行书2.0版" charset="-122"/>
              </a:rPr>
              <a:t>大禹为治水，三过家门而不入；</a:t>
            </a:r>
            <a:endParaRPr lang="zh-CN" altLang="en-US" sz="4400" b="1">
              <a:solidFill>
                <a:srgbClr val="0000FF"/>
              </a:solidFill>
              <a:latin typeface="叶根友毛笔行书2.0版" charset="-122"/>
              <a:ea typeface="叶根友毛笔行书2.0版" charset="-122"/>
            </a:endParaRPr>
          </a:p>
          <a:p>
            <a:pPr marL="0" lvl="0" indent="0">
              <a:spcBef>
                <a:spcPct val="50000"/>
              </a:spcBef>
              <a:buClrTx/>
              <a:buFontTx/>
              <a:buNone/>
            </a:pPr>
            <a:r>
              <a:rPr lang="zh-CN" altLang="en-US" sz="4400" b="1" dirty="1">
                <a:solidFill>
                  <a:srgbClr val="0000FF"/>
                </a:solidFill>
                <a:latin typeface="叶根友毛笔行书2.0版" charset="-122"/>
                <a:ea typeface="叶根友毛笔行书2.0版" charset="-122"/>
              </a:rPr>
              <a:t>党的好干部焦裕禄，心中时刻装着人民。</a:t>
            </a:r>
            <a:endParaRPr lang="zh-CN" altLang="en-US" sz="4400" b="1">
              <a:solidFill>
                <a:srgbClr val="0000FF"/>
              </a:solidFill>
              <a:latin typeface="叶根友毛笔行书2.0版" charset="-122"/>
              <a:ea typeface="叶根友毛笔行书2.0版"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ircle(in)" prLst="">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0" advAuto="indefinite" build="whole"/>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aphicFrame>
        <p:nvGraphicFramePr>
          <p:cNvPr id="2" name="表格 1"/>
          <p:cNvGraphicFramePr>
            <a:graphicFrameLocks noGrp="1"/>
          </p:cNvGraphicFramePr>
          <p:nvPr>
            <p:custDataLst>
              <p:tags r:id="rId3"/>
            </p:custDataLst>
          </p:nvPr>
        </p:nvGraphicFramePr>
        <p:xfrm>
          <a:off x="1355725" y="989330"/>
          <a:ext cx="8180705" cy="1124585"/>
        </p:xfrm>
        <a:graphic>
          <a:graphicData uri="http://schemas.openxmlformats.org/drawingml/2006/table">
            <a:tbl>
              <a:tblPr firstRow="1" bandRow="1">
                <a:tableStyleId>{5940675A-B579-460E-94D1-54222C63F5DA}</a:tableStyleId>
              </a:tblPr>
              <a:tblGrid>
                <a:gridCol w="1749425"/>
                <a:gridCol w="6431280"/>
              </a:tblGrid>
              <a:tr h="1124585">
                <a:tc>
                  <a:txBody>
                    <a:bodyPr vert="horz" wrap="square" anchorCtr="0"/>
                    <a:lstStyle/>
                    <a:p>
                      <a:pPr indent="0">
                        <a:buNone/>
                      </a:pPr>
                      <a:r>
                        <a:rPr lang="en-US" sz="2800" b="0" dirty="1">
                          <a:solidFill>
                            <a:srgbClr val="000000"/>
                          </a:solidFill>
                          <a:latin typeface="宋体" panose="02010600030101010101" pitchFamily="2" charset="-122"/>
                          <a:ea typeface="宋体" panose="02010600030101010101" pitchFamily="2" charset="-122"/>
                          <a:cs typeface="宋体" panose="02010600030101010101" pitchFamily="2" charset="-122"/>
                        </a:rPr>
                        <a:t>三、迁移拓学</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800" b="0" dirty="1">
                          <a:solidFill>
                            <a:srgbClr val="000000"/>
                          </a:solidFill>
                          <a:latin typeface="宋体" panose="02010600030101010101" pitchFamily="2" charset="-122"/>
                          <a:ea typeface="宋体" panose="02010600030101010101" pitchFamily="2" charset="-122"/>
                          <a:cs typeface="宋体" panose="02010600030101010101" pitchFamily="2" charset="-122"/>
                        </a:rPr>
                        <a:t>单元直通车月考一开学第一课   </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a:graphicFrameLocks noGrp="1"/>
          </p:cNvGraphicFramePr>
          <p:nvPr>
            <p:custDataLst>
              <p:tags r:id="rId4"/>
            </p:custDataLst>
          </p:nvPr>
        </p:nvGraphicFramePr>
        <p:xfrm>
          <a:off x="1355090" y="2125345"/>
          <a:ext cx="8172450" cy="1635760"/>
        </p:xfrm>
        <a:graphic>
          <a:graphicData uri="http://schemas.openxmlformats.org/drawingml/2006/table">
            <a:tbl>
              <a:tblPr firstRow="1" bandRow="1">
                <a:tableStyleId>{5940675A-B579-460E-94D1-54222C63F5DA}</a:tableStyleId>
              </a:tblPr>
              <a:tblGrid>
                <a:gridCol w="1747520"/>
                <a:gridCol w="6424930"/>
              </a:tblGrid>
              <a:tr h="1635760">
                <a:tc>
                  <a:txBody>
                    <a:bodyPr vert="horz" wrap="square" anchorCtr="0"/>
                    <a:lstStyle/>
                    <a:p>
                      <a:pPr indent="0">
                        <a:buNone/>
                      </a:pPr>
                      <a:r>
                        <a:rPr lang="en-US" sz="2800" b="1" dirty="1">
                          <a:solidFill>
                            <a:srgbClr val="000000"/>
                          </a:solidFill>
                          <a:latin typeface="宋体" panose="02010600030101010101" pitchFamily="2" charset="-122"/>
                          <a:ea typeface="宋体" panose="02010600030101010101" pitchFamily="2" charset="-122"/>
                          <a:cs typeface="宋体" panose="02010600030101010101" pitchFamily="2" charset="-122"/>
                        </a:rPr>
                        <a:t>四、反思结学</a:t>
                      </a:r>
                      <a:endParaRPr lang="en-US" altLang="en-US" sz="2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nchorCtr="0"/>
                    <a:lstStyle/>
                    <a:p>
                      <a:pPr indent="0">
                        <a:buNone/>
                      </a:pPr>
                      <a:r>
                        <a:rPr lang="en-US" sz="2800" b="1" dirty="1">
                          <a:solidFill>
                            <a:srgbClr val="000000"/>
                          </a:solidFill>
                          <a:latin typeface="宋体" panose="02010600030101010101" pitchFamily="2" charset="-122"/>
                          <a:ea typeface="宋体" panose="02010600030101010101" pitchFamily="2" charset="-122"/>
                          <a:cs typeface="宋体" panose="02010600030101010101" pitchFamily="2" charset="-122"/>
                        </a:rPr>
                        <a:t>完成作业本导学三论证方法举例及作用完成作业本导学四的思维导图   </a:t>
                      </a:r>
                      <a:endParaRPr lang="en-US" altLang="en-US" sz="2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fast"/>
  <p:timing>
    <p:tnLst>
      <p:par>
        <p:cTn id="1" restart="never" nodeType="tmRoot"/>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chOff x="0" y="0"/>
          <a:chExt cx="0" cy="0"/>
        </a:xfrm>
      </p:grpSpPr>
      <p:pic>
        <p:nvPicPr>
          <p:cNvPr id="3" name="图片 2"/>
          <p:cNvPicPr>
            <a:picLocks noChangeAspect="1"/>
          </p:cNvPicPr>
          <p:nvPr>
            <p:custDataLst>
              <p:tags r:id="rId5"/>
            </p:custDataLst>
          </p:nvPr>
        </p:nvPicPr>
        <p:blipFill>
          <a:blip xmlns:r="http://schemas.openxmlformats.org/officeDocument/2006/relationships" r:embed="rId4"/>
          <a:srcRect/>
          <a:stretch>
            <a:fillRect/>
          </a:stretch>
        </p:blipFill>
        <p:spPr>
          <a:xfrm>
            <a:off x="2081" y="1240"/>
            <a:ext cx="12188156" cy="6855837"/>
          </a:xfrm>
          <a:prstGeom prst="rect"/>
        </p:spPr>
      </p:pic>
      <p:grpSp>
        <p:nvGrpSpPr>
          <p:cNvPr id="42" name="组合 41"/>
          <p:cNvGrpSpPr/>
          <p:nvPr>
            <p:custDataLst>
              <p:tags r:id="rId6"/>
            </p:custDataLst>
          </p:nvPr>
        </p:nvGrpSpPr>
        <p:grpSpPr>
          <a:xfrm flipH="1">
            <a:off x="4906460" y="3195535"/>
            <a:ext cx="519648" cy="1892261"/>
            <a:chOff x="6576060" y="1798320"/>
            <a:chExt cx="519744" cy="2302322"/>
          </a:xfrm>
        </p:grpSpPr>
        <p:sp>
          <p:nvSpPr>
            <p:cNvPr id="49" name="矩形 48"/>
            <p:cNvSpPr/>
            <p:nvPr>
              <p:custDataLst>
                <p:tags r:id="rId7"/>
              </p:custDataLst>
            </p:nvPr>
          </p:nvSpPr>
          <p:spPr>
            <a:xfrm>
              <a:off x="6576060" y="1798320"/>
              <a:ext cx="519744" cy="2302322"/>
            </a:xfrm>
            <a:prstGeom prst="rect"/>
            <a:solidFill>
              <a:srgbClr val="76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18"/>
            <p:cNvSpPr>
              <a:spLocks noChangeArrowheads="1"/>
            </p:cNvSpPr>
            <p:nvPr>
              <p:custDataLst>
                <p:tags r:id="rId8"/>
              </p:custDataLst>
            </p:nvPr>
          </p:nvSpPr>
          <p:spPr>
            <a:xfrm>
              <a:off x="6582930" y="1798321"/>
              <a:ext cx="492216" cy="2302321"/>
            </a:xfrm>
            <a:prstGeom prst="rect"/>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3200" dirty="1" smtClean="0">
                  <a:solidFill>
                    <a:schemeClr val="bg1"/>
                  </a:solidFill>
                  <a:latin typeface="楷体" panose="02010609060101010101" charset="-122"/>
                  <a:ea typeface="楷体" panose="02010609060101010101" charset="-122"/>
                  <a:cs typeface="宋体" panose="02010600030101010101" pitchFamily="2" charset="-122"/>
                </a:rPr>
                <a:t>梁启超</a:t>
              </a:r>
              <a:endParaRPr lang="en-US" altLang="zh-CN" sz="3200">
                <a:solidFill>
                  <a:schemeClr val="bg1"/>
                </a:solidFill>
                <a:latin typeface="楷体" panose="02010609060101010101" charset="-122"/>
                <a:ea typeface="楷体" panose="02010609060101010101" charset="-122"/>
                <a:cs typeface="宋体" panose="02010600030101010101" pitchFamily="2" charset="-122"/>
              </a:endParaRPr>
            </a:p>
          </p:txBody>
        </p:sp>
      </p:grpSp>
      <p:sp>
        <p:nvSpPr>
          <p:cNvPr id="52" name="矩形 51"/>
          <p:cNvSpPr/>
          <p:nvPr>
            <p:custDataLst>
              <p:tags r:id="rId9"/>
            </p:custDataLst>
          </p:nvPr>
        </p:nvSpPr>
        <p:spPr>
          <a:xfrm rot="10800000" flipH="1">
            <a:off x="5622439" y="1940024"/>
            <a:ext cx="45711" cy="3118515"/>
          </a:xfrm>
          <a:prstGeom prst="rect"/>
          <a:solidFill>
            <a:srgbClr val="76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pic>
        <p:nvPicPr>
          <p:cNvPr id="6" name="图片 5"/>
          <p:cNvPicPr>
            <a:picLocks noChangeAspect="1"/>
          </p:cNvPicPr>
          <p:nvPr>
            <p:custDataLst>
              <p:tags r:id="rId11"/>
            </p:custDataLst>
          </p:nvPr>
        </p:nvPicPr>
        <p:blipFill>
          <a:blip xmlns:r="http://schemas.openxmlformats.org/officeDocument/2006/relationships" r:embed="rId10"/>
          <a:srcRect/>
          <a:stretch>
            <a:fillRect/>
          </a:stretch>
        </p:blipFill>
        <p:spPr>
          <a:xfrm>
            <a:off x="7223419" y="2423076"/>
            <a:ext cx="1694924" cy="1866321"/>
          </a:xfrm>
          <a:prstGeom prst="rect"/>
        </p:spPr>
      </p:pic>
      <p:sp>
        <p:nvSpPr>
          <p:cNvPr id="18" name="TextBox 17"/>
          <p:cNvSpPr txBox="1"/>
          <p:nvPr>
            <p:custDataLst>
              <p:tags r:id="rId12"/>
            </p:custDataLst>
          </p:nvPr>
        </p:nvSpPr>
        <p:spPr>
          <a:xfrm>
            <a:off x="5665031" y="1418337"/>
            <a:ext cx="1198245" cy="4282440"/>
          </a:xfrm>
          <a:prstGeom prst="rect"/>
          <a:noFill/>
        </p:spPr>
        <p:txBody>
          <a:bodyPr vert="eaVert" wrap="none" rtlCol="0">
            <a:spAutoFit/>
          </a:bodyPr>
          <a:lstStyle/>
          <a:p>
            <a:r>
              <a:rPr lang="zh-CN" altLang="en-US" sz="6600" dirty="1" smtClean="0">
                <a:solidFill>
                  <a:srgbClr val="769867"/>
                </a:solidFill>
                <a:latin typeface="楷体" panose="02010609060101010101" charset="-122"/>
                <a:ea typeface="楷体" panose="02010609060101010101" charset="-122"/>
              </a:rPr>
              <a:t>敬业与乐业</a:t>
            </a:r>
            <a:endParaRPr lang="zh-CN" altLang="en-US" sz="6600" smtClean="0">
              <a:solidFill>
                <a:srgbClr val="769867"/>
              </a:solidFill>
              <a:latin typeface="楷体" panose="02010609060101010101" charset="-122"/>
              <a:ea typeface="楷体" panose="02010609060101010101"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rLst="">
                                      <p:cBhvr>
                                        <p:cTn id="7" dur="750"/>
                                        <p:tgtEl>
                                          <p:spTgt spid="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rLst="">
                                      <p:cBhvr>
                                        <p:cTn id="11" dur="500"/>
                                        <p:tgtEl>
                                          <p:spTgt spid="52"/>
                                        </p:tgtEl>
                                      </p:cBhvr>
                                    </p:animEffect>
                                  </p:childTnLst>
                                </p:cTn>
                              </p:par>
                              <p:par>
                                <p:cTn id="12" presetID="2" presetClass="entr" presetSubtype="3" fill="hold" nodeType="withEffect">
                                  <p:stCondLst>
                                    <p:cond delay="125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250" fill="hold"/>
                                        <p:tgtEl>
                                          <p:spTgt spid="6"/>
                                        </p:tgtEl>
                                        <p:attrNameLst>
                                          <p:attrName>ppt_x</p:attrName>
                                        </p:attrNameLst>
                                      </p:cBhvr>
                                      <p:tavLst>
                                        <p:tav tm="0">
                                          <p:val>
                                            <p:strVal val="1+#ppt_w/2"/>
                                          </p:val>
                                        </p:tav>
                                        <p:tav tm="100000">
                                          <p:val>
                                            <p:strVal val="#ppt_x"/>
                                          </p:val>
                                        </p:tav>
                                      </p:tavLst>
                                    </p:anim>
                                    <p:anim calcmode="lin" valueType="num">
                                      <p:cBhvr additive="base">
                                        <p:cTn id="15"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uiExpand="0" advAuto="indefinite" build="whole"/>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chOff x="0" y="0"/>
          <a:chExt cx="0" cy="0"/>
        </a:xfrm>
      </p:grpSpPr>
      <p:pic>
        <p:nvPicPr>
          <p:cNvPr id="21" name="雷锋PPT网 www.lfppt.com"/>
          <p:cNvPicPr>
            <a:picLocks noChangeAspect="1"/>
          </p:cNvPicPr>
          <p:nvPr>
            <p:custDataLst>
              <p:tags r:id="rId5"/>
            </p:custDataLst>
          </p:nvPr>
        </p:nvPicPr>
        <p:blipFill>
          <a:blip xmlns:r="http://schemas.openxmlformats.org/officeDocument/2006/relationships" r:embed="rId4"/>
          <a:srcRect/>
          <a:stretch>
            <a:fillRect/>
          </a:stretch>
        </p:blipFill>
        <p:spPr>
          <a:xfrm>
            <a:off x="2081" y="1240"/>
            <a:ext cx="12188156" cy="6855837"/>
          </a:xfrm>
          <a:prstGeom prst="rect"/>
        </p:spPr>
      </p:pic>
      <p:sp>
        <p:nvSpPr>
          <p:cNvPr id="15" name="TextBox 8"/>
          <p:cNvSpPr txBox="1">
            <a:spLocks noChangeArrowheads="1"/>
          </p:cNvSpPr>
          <p:nvPr>
            <p:custDataLst>
              <p:tags r:id="rId6"/>
            </p:custDataLst>
          </p:nvPr>
        </p:nvSpPr>
        <p:spPr>
          <a:xfrm>
            <a:off x="2007" y="118887"/>
            <a:ext cx="1988253" cy="430530"/>
          </a:xfrm>
          <a:prstGeom prst="rect"/>
          <a:solidFill>
            <a:schemeClr val="bg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1" smtClean="0">
                <a:solidFill>
                  <a:srgbClr val="769867"/>
                </a:solidFill>
                <a:latin typeface="方正细谭黑简体" panose="02000000000000000000" pitchFamily="2" charset="-122"/>
                <a:ea typeface="方正细谭黑简体" panose="02000000000000000000" pitchFamily="2" charset="-122"/>
                <a:sym typeface="Arial" panose="020b0604020202020204" pitchFamily="34" charset="0"/>
              </a:rPr>
              <a:t>走近作者</a:t>
            </a:r>
            <a:endParaRPr lang="zh-CN" altLang="en-US" sz="2800">
              <a:solidFill>
                <a:srgbClr val="769867"/>
              </a:solidFill>
              <a:latin typeface="方正细谭黑简体" panose="02000000000000000000" pitchFamily="2" charset="-122"/>
              <a:ea typeface="方正细谭黑简体" panose="02000000000000000000" pitchFamily="2" charset="-122"/>
              <a:sym typeface="Arial" panose="020b0604020202020204" pitchFamily="34" charset="0"/>
            </a:endParaRPr>
          </a:p>
        </p:txBody>
      </p:sp>
      <p:sp>
        <p:nvSpPr>
          <p:cNvPr id="5" name="TextBox 4"/>
          <p:cNvSpPr txBox="1"/>
          <p:nvPr>
            <p:custDataLst>
              <p:tags r:id="rId7"/>
            </p:custDataLst>
          </p:nvPr>
        </p:nvSpPr>
        <p:spPr>
          <a:xfrm>
            <a:off x="4145324" y="1098981"/>
            <a:ext cx="6094236" cy="4661535"/>
          </a:xfrm>
          <a:prstGeom prst="rect"/>
          <a:noFill/>
          <a:ln w="9525">
            <a:noFill/>
          </a:ln>
        </p:spPr>
        <p:txBody>
          <a:bodyPr wrap="square">
            <a:spAutoFit/>
          </a:bodyPr>
          <a:lstStyle/>
          <a:p>
            <a:pPr hangingPunct="1">
              <a:lnSpc>
                <a:spcPct val="110000"/>
              </a:lnSpc>
            </a:pPr>
            <a:r>
              <a:rPr lang="zh-CN" altLang="en-US" sz="3000" b="1" dirty="1">
                <a:solidFill>
                  <a:srgbClr val="FF0000"/>
                </a:solidFill>
                <a:latin typeface="楷体" panose="02010609060101010101" charset="-122"/>
                <a:ea typeface="楷体" panose="02010609060101010101" charset="-122"/>
              </a:rPr>
              <a:t>    梁启超</a:t>
            </a:r>
            <a:r>
              <a:rPr lang="zh-CN" altLang="en-US" sz="3000" b="1" dirty="1">
                <a:latin typeface="楷体" panose="02010609060101010101" charset="-122"/>
                <a:ea typeface="楷体" panose="02010609060101010101" charset="-122"/>
              </a:rPr>
              <a:t>（</a:t>
            </a:r>
            <a:r>
              <a:rPr lang="en-US" altLang="zh-CN" sz="3000" b="1" dirty="1">
                <a:latin typeface="楷体" panose="02010609060101010101" charset="-122"/>
                <a:ea typeface="楷体" panose="02010609060101010101" charset="-122"/>
              </a:rPr>
              <a:t>1873—1929</a:t>
            </a:r>
            <a:r>
              <a:rPr lang="zh-CN" altLang="en-US" sz="3000" b="1" dirty="1">
                <a:latin typeface="楷体" panose="02010609060101010101" charset="-122"/>
                <a:ea typeface="楷体" panose="02010609060101010101" charset="-122"/>
              </a:rPr>
              <a:t>），字卓如，号任公，又号饮冰室主人。广东新会人。中国近代维新派代表人物、学者。与康有为一起领导了“戊戌变法”。他兴趣广泛，学识渊博，曾倡导文体改良的“诗界革命”和“小说革命”，开辟了近代文学理论探索和文学创作的新局面。有</a:t>
            </a:r>
            <a:r>
              <a:rPr lang="en-US" altLang="zh-CN" sz="3000" b="1" dirty="1">
                <a:latin typeface="楷体" panose="02010609060101010101" charset="-122"/>
                <a:ea typeface="楷体" panose="02010609060101010101" charset="-122"/>
              </a:rPr>
              <a:t>《</a:t>
            </a:r>
            <a:r>
              <a:rPr lang="zh-CN" altLang="en-US" sz="3000" b="1" dirty="1">
                <a:latin typeface="楷体" panose="02010609060101010101" charset="-122"/>
                <a:ea typeface="楷体" panose="02010609060101010101" charset="-122"/>
              </a:rPr>
              <a:t>饮冰室合集</a:t>
            </a:r>
            <a:r>
              <a:rPr lang="en-US" altLang="zh-CN" sz="3000" b="1" dirty="1">
                <a:latin typeface="楷体" panose="02010609060101010101" charset="-122"/>
                <a:ea typeface="楷体" panose="02010609060101010101" charset="-122"/>
              </a:rPr>
              <a:t>》</a:t>
            </a:r>
            <a:r>
              <a:rPr lang="zh-CN" altLang="en-US" sz="3000" b="1" dirty="1">
                <a:latin typeface="楷体" panose="02010609060101010101" charset="-122"/>
                <a:ea typeface="楷体" panose="02010609060101010101" charset="-122"/>
              </a:rPr>
              <a:t>存世。</a:t>
            </a:r>
            <a:endParaRPr lang="zh-CN" altLang="en-US" sz="3000" b="1">
              <a:latin typeface="楷体" panose="02010609060101010101" charset="-122"/>
              <a:ea typeface="楷体" panose="02010609060101010101" charset="-122"/>
            </a:endParaRPr>
          </a:p>
        </p:txBody>
      </p:sp>
      <p:pic>
        <p:nvPicPr>
          <p:cNvPr id="3" name="图片 2"/>
          <p:cNvPicPr>
            <a:picLocks noChangeAspect="1"/>
          </p:cNvPicPr>
          <p:nvPr>
            <p:custDataLst>
              <p:tags r:id="rId9"/>
            </p:custDataLst>
          </p:nvPr>
        </p:nvPicPr>
        <p:blipFill>
          <a:blip xmlns:r="http://schemas.openxmlformats.org/officeDocument/2006/relationships" r:embed="rId8">
            <a:clrChange>
              <a:clrFrom>
                <a:srgbClr val="FDFDFD"/>
              </a:clrFrom>
              <a:clrTo>
                <a:srgbClr val="FDFDFD">
                  <a:alpha val="0"/>
                </a:srgbClr>
              </a:clrTo>
            </a:clrChange>
          </a:blip>
          <a:srcRect/>
          <a:stretch>
            <a:fillRect/>
          </a:stretch>
        </p:blipFill>
        <p:spPr>
          <a:xfrm>
            <a:off x="2121319" y="1933852"/>
            <a:ext cx="1858301" cy="2731264"/>
          </a:xfrm>
          <a:prstGeom prst="ellipse"/>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rLst="">
                                      <p:cBhvr>
                                        <p:cTn id="7" dur="75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rLs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rLs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0" advAuto="indefinite" build="whole"/>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grpSp>
        <p:nvGrpSpPr>
          <p:cNvPr id="4" name="组合 3"/>
          <p:cNvGrpSpPr/>
          <p:nvPr>
            <p:custDataLst>
              <p:tags r:id="rId3"/>
            </p:custDataLst>
          </p:nvPr>
        </p:nvGrpSpPr>
        <p:grpSpPr>
          <a:xfrm>
            <a:off x="778933" y="1627294"/>
            <a:ext cx="1428751" cy="747183"/>
            <a:chOff x="441434" y="1010971"/>
            <a:chExt cx="1072056" cy="560576"/>
          </a:xfrm>
          <a:gradFill>
            <a:gsLst>
              <a:gs pos="0">
                <a:srgbClr val="C1D0C9"/>
              </a:gs>
              <a:gs pos="100000">
                <a:srgbClr val="878D69"/>
              </a:gs>
            </a:gsLst>
            <a:lin ang="0" scaled="1"/>
            <a:tileRect/>
          </a:gradFill>
        </p:grpSpPr>
        <p:sp>
          <p:nvSpPr>
            <p:cNvPr id="3" name="矩形标注 2"/>
            <p:cNvSpPr/>
            <p:nvPr>
              <p:custDataLst>
                <p:tags r:id="rId4"/>
              </p:custDataLst>
            </p:nvPr>
          </p:nvSpPr>
          <p:spPr>
            <a:xfrm>
              <a:off x="441434" y="1010971"/>
              <a:ext cx="1072056" cy="560576"/>
            </a:xfrm>
            <a:prstGeom prst="wedgeRectCallout">
              <a:avLst>
                <a:gd name="adj1" fmla="val 67402"/>
                <a:gd name="adj2" fmla="val -11029"/>
              </a:avLst>
            </a:prstGeom>
            <a:grpFill/>
            <a:ln w="15875">
              <a:gradFill>
                <a:gsLst>
                  <a:gs pos="50000">
                    <a:srgbClr val="63786E"/>
                  </a:gs>
                  <a:gs pos="0">
                    <a:srgbClr val="97A59E"/>
                  </a:gs>
                  <a:gs pos="100000">
                    <a:srgbClr val="2E4B3D"/>
                  </a:gs>
                </a:gsLst>
                <a:lin ang="54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fontAlgn="base" rtl="0" eaLnBrk="0" latinLnBrk="0" hangingPunct="0">
                <a:lnSpc>
                  <a:spcPct val="100000"/>
                </a:lnSpc>
                <a:spcBef>
                  <a:spcPct val="0"/>
                </a:spcBef>
                <a:spcAft>
                  <a:spcPct val="0"/>
                </a:spcAft>
                <a:buClrTx/>
                <a:buSzTx/>
                <a:buFontTx/>
                <a:buNone/>
                <a:defRPr/>
              </a:pPr>
              <a:endParaRPr kumimoji="0" lang="zh-CN" altLang="en-US" sz="2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209" name="Text Box 2"/>
            <p:cNvSpPr txBox="1"/>
            <p:nvPr>
              <p:custDataLst>
                <p:tags r:id="rId5"/>
              </p:custDataLst>
            </p:nvPr>
          </p:nvSpPr>
          <p:spPr>
            <a:xfrm>
              <a:off x="481013" y="1095455"/>
              <a:ext cx="982027" cy="391610"/>
            </a:xfrm>
            <a:prstGeom prst="rect"/>
            <a:grpFill/>
            <a:ln w="9525">
              <a:gradFill>
                <a:gsLst>
                  <a:gs pos="50000">
                    <a:srgbClr val="63786E"/>
                  </a:gs>
                  <a:gs pos="0">
                    <a:srgbClr val="97A59E"/>
                  </a:gs>
                  <a:gs pos="100000">
                    <a:srgbClr val="2E4B3D"/>
                  </a:gs>
                </a:gsLst>
                <a:lin ang="5400000" scaled="1"/>
                <a:tileRect/>
              </a:gradFill>
            </a:ln>
          </p:spPr>
          <p:txBody>
            <a:bodyPr anchor="ctr" anchorCtr="0">
              <a:spAutoFit/>
            </a:bodyPr>
            <a:lstStyle/>
            <a:p>
              <a:pPr algn="ctr" hangingPunct="1"/>
              <a:r>
                <a:rPr lang="zh-CN" altLang="en-US" sz="2800" dirty="1">
                  <a:latin typeface="微软雅黑" panose="020b0503020204020204" pitchFamily="34" charset="-122"/>
                  <a:ea typeface="微软雅黑" panose="020b0503020204020204" pitchFamily="34" charset="-122"/>
                </a:rPr>
                <a:t>出处</a:t>
              </a:r>
              <a:endParaRPr lang="zh-CN" altLang="en-US" sz="2800">
                <a:latin typeface="微软雅黑" panose="020b0503020204020204" pitchFamily="34" charset="-122"/>
                <a:ea typeface="微软雅黑" panose="020b0503020204020204" pitchFamily="34" charset="-122"/>
              </a:endParaRPr>
            </a:p>
          </p:txBody>
        </p:sp>
      </p:grpSp>
      <p:sp>
        <p:nvSpPr>
          <p:cNvPr id="9" name="Text Box 2"/>
          <p:cNvSpPr txBox="1"/>
          <p:nvPr>
            <p:custDataLst>
              <p:tags r:id="rId6"/>
            </p:custDataLst>
          </p:nvPr>
        </p:nvSpPr>
        <p:spPr>
          <a:xfrm>
            <a:off x="2480733" y="1659996"/>
            <a:ext cx="8938684" cy="607695"/>
          </a:xfrm>
          <a:prstGeom prst="rect"/>
          <a:solidFill>
            <a:schemeClr val="bg1">
              <a:alpha val="74901"/>
            </a:schemeClr>
          </a:solidFill>
          <a:ln w="9525" cap="flat" cmpd="sng">
            <a:solidFill>
              <a:srgbClr val="FFC000"/>
            </a:solidFill>
            <a:prstDash val="solid"/>
            <a:miter/>
            <a:headEnd type="none" w="med" len="med"/>
            <a:tailEnd type="none" w="med" len="med"/>
          </a:ln>
        </p:spPr>
        <p:txBody>
          <a:bodyPr anchor="ctr" anchorCtr="0">
            <a:spAutoFit/>
          </a:bodyPr>
          <a:lstStyle/>
          <a:p>
            <a:pPr eaLnBrk="1" hangingPunct="1">
              <a:lnSpc>
                <a:spcPct val="12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选自</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饮冰室合集</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第五册（中华书局</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1989</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年版）。</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custDataLst>
              <p:tags r:id="rId7"/>
            </p:custDataLst>
          </p:nvPr>
        </p:nvGrpSpPr>
        <p:grpSpPr>
          <a:xfrm>
            <a:off x="778933" y="2685627"/>
            <a:ext cx="1428751" cy="747183"/>
            <a:chOff x="441434" y="1832173"/>
            <a:chExt cx="1072056" cy="559772"/>
          </a:xfrm>
          <a:gradFill>
            <a:gsLst>
              <a:gs pos="0">
                <a:srgbClr val="C1D0C9"/>
              </a:gs>
              <a:gs pos="100000">
                <a:srgbClr val="878D69"/>
              </a:gs>
            </a:gsLst>
            <a:lin ang="0" scaled="1"/>
            <a:tileRect/>
          </a:gradFill>
        </p:grpSpPr>
        <p:sp>
          <p:nvSpPr>
            <p:cNvPr id="10" name="矩形标注 9"/>
            <p:cNvSpPr/>
            <p:nvPr>
              <p:custDataLst>
                <p:tags r:id="rId8"/>
              </p:custDataLst>
            </p:nvPr>
          </p:nvSpPr>
          <p:spPr>
            <a:xfrm>
              <a:off x="441434" y="1832173"/>
              <a:ext cx="1072056" cy="559772"/>
            </a:xfrm>
            <a:prstGeom prst="wedgeRectCallout">
              <a:avLst>
                <a:gd name="adj1" fmla="val 67402"/>
                <a:gd name="adj2" fmla="val -11029"/>
              </a:avLst>
            </a:prstGeom>
            <a:grpFill/>
            <a:ln w="15875">
              <a:gradFill>
                <a:gsLst>
                  <a:gs pos="50000">
                    <a:srgbClr val="63786E"/>
                  </a:gs>
                  <a:gs pos="0">
                    <a:srgbClr val="97A59E"/>
                  </a:gs>
                  <a:gs pos="100000">
                    <a:srgbClr val="2E4B3D"/>
                  </a:gs>
                </a:gsLst>
                <a:lin ang="54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fontAlgn="base" rtl="0" eaLnBrk="0" latinLnBrk="0" hangingPunct="0">
                <a:lnSpc>
                  <a:spcPct val="100000"/>
                </a:lnSpc>
                <a:spcBef>
                  <a:spcPct val="0"/>
                </a:spcBef>
                <a:spcAft>
                  <a:spcPct val="0"/>
                </a:spcAft>
                <a:buClrTx/>
                <a:buSzTx/>
                <a:buFontTx/>
                <a:buNone/>
                <a:defRPr/>
              </a:pPr>
              <a:endParaRPr kumimoji="0" lang="zh-CN" altLang="en-US" sz="2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207" name="Text Box 2"/>
            <p:cNvSpPr txBox="1"/>
            <p:nvPr>
              <p:custDataLst>
                <p:tags r:id="rId9"/>
              </p:custDataLst>
            </p:nvPr>
          </p:nvSpPr>
          <p:spPr>
            <a:xfrm>
              <a:off x="481013" y="1916536"/>
              <a:ext cx="982027" cy="391048"/>
            </a:xfrm>
            <a:prstGeom prst="rect"/>
            <a:grpFill/>
            <a:ln w="9525">
              <a:gradFill>
                <a:gsLst>
                  <a:gs pos="50000">
                    <a:srgbClr val="63786E"/>
                  </a:gs>
                  <a:gs pos="0">
                    <a:srgbClr val="97A59E"/>
                  </a:gs>
                  <a:gs pos="100000">
                    <a:srgbClr val="2E4B3D"/>
                  </a:gs>
                </a:gsLst>
                <a:lin ang="5400000" scaled="1"/>
                <a:tileRect/>
              </a:gradFill>
            </a:ln>
          </p:spPr>
          <p:txBody>
            <a:bodyPr anchor="ctr" anchorCtr="0">
              <a:spAutoFit/>
            </a:bodyPr>
            <a:lstStyle/>
            <a:p>
              <a:pPr algn="ctr" hangingPunct="1"/>
              <a:r>
                <a:rPr lang="zh-CN" altLang="en-US" sz="2800" dirty="1">
                  <a:latin typeface="微软雅黑" panose="020b0503020204020204" pitchFamily="34" charset="-122"/>
                  <a:ea typeface="微软雅黑" panose="020b0503020204020204" pitchFamily="34" charset="-122"/>
                </a:rPr>
                <a:t>性质</a:t>
              </a:r>
              <a:endParaRPr lang="zh-CN" altLang="en-US" sz="2800">
                <a:latin typeface="微软雅黑" panose="020b0503020204020204" pitchFamily="34" charset="-122"/>
                <a:ea typeface="微软雅黑" panose="020b0503020204020204" pitchFamily="34" charset="-122"/>
              </a:endParaRPr>
            </a:p>
          </p:txBody>
        </p:sp>
      </p:grpSp>
      <p:sp>
        <p:nvSpPr>
          <p:cNvPr id="12" name="Text Box 2"/>
          <p:cNvSpPr txBox="1"/>
          <p:nvPr>
            <p:custDataLst>
              <p:tags r:id="rId10"/>
            </p:custDataLst>
          </p:nvPr>
        </p:nvSpPr>
        <p:spPr>
          <a:xfrm>
            <a:off x="2480733" y="2699068"/>
            <a:ext cx="8938684" cy="1124585"/>
          </a:xfrm>
          <a:prstGeom prst="rect"/>
          <a:solidFill>
            <a:schemeClr val="bg1">
              <a:alpha val="74901"/>
            </a:schemeClr>
          </a:solidFill>
          <a:ln w="9525" cap="flat" cmpd="sng">
            <a:solidFill>
              <a:srgbClr val="FFC000"/>
            </a:solidFill>
            <a:prstDash val="solid"/>
            <a:miter/>
            <a:headEnd type="none" w="med" len="med"/>
            <a:tailEnd type="none" w="med" len="med"/>
          </a:ln>
        </p:spPr>
        <p:txBody>
          <a:bodyPr anchor="ctr" anchorCtr="0">
            <a:spAutoFit/>
          </a:bodyPr>
          <a:lstStyle/>
          <a:p>
            <a:pPr hangingPunct="1">
              <a:lnSpc>
                <a:spcPct val="12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这篇文章是作者</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1922</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日在上海中华职业学校的演讲。有删改。</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custDataLst>
              <p:tags r:id="rId11"/>
            </p:custDataLst>
          </p:nvPr>
        </p:nvGrpSpPr>
        <p:grpSpPr>
          <a:xfrm>
            <a:off x="778933" y="4465743"/>
            <a:ext cx="1428751" cy="745067"/>
            <a:chOff x="441434" y="3334984"/>
            <a:chExt cx="1072056" cy="559772"/>
          </a:xfrm>
          <a:gradFill>
            <a:gsLst>
              <a:gs pos="0">
                <a:srgbClr val="C1D0C9"/>
              </a:gs>
              <a:gs pos="100000">
                <a:srgbClr val="878D69"/>
              </a:gs>
            </a:gsLst>
            <a:lin ang="0" scaled="1"/>
            <a:tileRect/>
          </a:gradFill>
        </p:grpSpPr>
        <p:sp>
          <p:nvSpPr>
            <p:cNvPr id="13" name="矩形标注 12"/>
            <p:cNvSpPr/>
            <p:nvPr>
              <p:custDataLst>
                <p:tags r:id="rId12"/>
              </p:custDataLst>
            </p:nvPr>
          </p:nvSpPr>
          <p:spPr>
            <a:xfrm>
              <a:off x="441434" y="3334984"/>
              <a:ext cx="1072056" cy="559772"/>
            </a:xfrm>
            <a:prstGeom prst="wedgeRectCallout">
              <a:avLst>
                <a:gd name="adj1" fmla="val 67402"/>
                <a:gd name="adj2" fmla="val -11029"/>
              </a:avLst>
            </a:prstGeom>
            <a:grpFill/>
            <a:ln w="15875">
              <a:gradFill>
                <a:gsLst>
                  <a:gs pos="50000">
                    <a:srgbClr val="63786E"/>
                  </a:gs>
                  <a:gs pos="0">
                    <a:srgbClr val="97A59E"/>
                  </a:gs>
                  <a:gs pos="100000">
                    <a:srgbClr val="2E4B3D"/>
                  </a:gs>
                </a:gsLst>
                <a:lin ang="54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fontAlgn="base" rtl="0" eaLnBrk="0" latinLnBrk="0" hangingPunct="0">
                <a:lnSpc>
                  <a:spcPct val="100000"/>
                </a:lnSpc>
                <a:spcBef>
                  <a:spcPct val="0"/>
                </a:spcBef>
                <a:spcAft>
                  <a:spcPct val="0"/>
                </a:spcAft>
                <a:buClrTx/>
                <a:buSzTx/>
                <a:buFontTx/>
                <a:buNone/>
                <a:defRPr/>
              </a:pPr>
              <a:endParaRPr kumimoji="0" lang="zh-CN" altLang="en-US" sz="2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205" name="Text Box 2"/>
            <p:cNvSpPr txBox="1"/>
            <p:nvPr>
              <p:custDataLst>
                <p:tags r:id="rId13"/>
              </p:custDataLst>
            </p:nvPr>
          </p:nvSpPr>
          <p:spPr>
            <a:xfrm>
              <a:off x="481013" y="3418790"/>
              <a:ext cx="982027" cy="392158"/>
            </a:xfrm>
            <a:prstGeom prst="rect"/>
            <a:grpFill/>
            <a:ln w="9525">
              <a:gradFill>
                <a:gsLst>
                  <a:gs pos="50000">
                    <a:srgbClr val="63786E"/>
                  </a:gs>
                  <a:gs pos="0">
                    <a:srgbClr val="97A59E"/>
                  </a:gs>
                  <a:gs pos="100000">
                    <a:srgbClr val="2E4B3D"/>
                  </a:gs>
                </a:gsLst>
                <a:lin ang="5400000" scaled="1"/>
                <a:tileRect/>
              </a:gradFill>
            </a:ln>
          </p:spPr>
          <p:txBody>
            <a:bodyPr anchor="ctr" anchorCtr="0">
              <a:spAutoFit/>
            </a:bodyPr>
            <a:lstStyle/>
            <a:p>
              <a:pPr algn="ctr" hangingPunct="1"/>
              <a:r>
                <a:rPr lang="zh-CN" altLang="en-US" sz="2800" dirty="1">
                  <a:latin typeface="微软雅黑" panose="020b0503020204020204" pitchFamily="34" charset="-122"/>
                  <a:ea typeface="微软雅黑" panose="020b0503020204020204" pitchFamily="34" charset="-122"/>
                </a:rPr>
                <a:t>目的</a:t>
              </a:r>
              <a:endParaRPr lang="zh-CN" altLang="en-US" sz="2800">
                <a:latin typeface="微软雅黑" panose="020b0503020204020204" pitchFamily="34" charset="-122"/>
                <a:ea typeface="微软雅黑" panose="020b0503020204020204" pitchFamily="34" charset="-122"/>
              </a:endParaRPr>
            </a:p>
          </p:txBody>
        </p:sp>
      </p:grpSp>
      <p:sp>
        <p:nvSpPr>
          <p:cNvPr id="15" name="Text Box 2"/>
          <p:cNvSpPr txBox="1"/>
          <p:nvPr>
            <p:custDataLst>
              <p:tags r:id="rId14"/>
            </p:custDataLst>
          </p:nvPr>
        </p:nvSpPr>
        <p:spPr>
          <a:xfrm>
            <a:off x="2480733" y="4527656"/>
            <a:ext cx="8938684" cy="1641475"/>
          </a:xfrm>
          <a:prstGeom prst="rect"/>
          <a:solidFill>
            <a:schemeClr val="bg1">
              <a:alpha val="74901"/>
            </a:schemeClr>
          </a:solidFill>
          <a:ln w="9525" cap="flat" cmpd="sng">
            <a:solidFill>
              <a:srgbClr val="FFC000"/>
            </a:solidFill>
            <a:prstDash val="solid"/>
            <a:miter/>
            <a:headEnd type="none" w="med" len="med"/>
            <a:tailEnd type="none" w="med" len="med"/>
          </a:ln>
        </p:spPr>
        <p:txBody>
          <a:bodyPr anchor="ctr" anchorCtr="0">
            <a:spAutoFit/>
          </a:bodyPr>
          <a:lstStyle/>
          <a:p>
            <a:pPr hangingPunct="1">
              <a:lnSpc>
                <a:spcPct val="12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针对中国人传统职业观的弊端</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对普通职业尤其是体力劳动极度蔑视，一味把出人头地、显亲扬名作为人生价值的追求，对学生进行职业道德启蒙教育。</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01" name="文本框 6"/>
          <p:cNvSpPr txBox="1"/>
          <p:nvPr>
            <p:custDataLst>
              <p:tags r:id="rId15"/>
            </p:custDataLst>
          </p:nvPr>
        </p:nvSpPr>
        <p:spPr>
          <a:xfrm>
            <a:off x="4591051" y="426508"/>
            <a:ext cx="2432049" cy="748030"/>
          </a:xfrm>
          <a:prstGeom prst="rect"/>
          <a:noFill/>
          <a:ln>
            <a:noFill/>
          </a:ln>
          <a:effec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defRPr/>
            </a:pPr>
            <a:r>
              <a:rPr lang="zh-CN" altLang="en-US" sz="3200" spc="1000" dirty="1">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rPr>
              <a:t>背景链接</a:t>
            </a:r>
            <a:endParaRPr lang="zh-CN" altLang="en-US" sz="3200" spc="1000">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endParaRPr>
          </a:p>
        </p:txBody>
      </p:sp>
      <p:sp>
        <p:nvSpPr>
          <p:cNvPr id="2" name="椭圆 1"/>
          <p:cNvSpPr/>
          <p:nvPr>
            <p:custDataLst>
              <p:tags r:id="rId16"/>
            </p:custDataLst>
          </p:nvPr>
        </p:nvSpPr>
        <p:spPr>
          <a:xfrm>
            <a:off x="2559051" y="3320415"/>
            <a:ext cx="817033" cy="383117"/>
          </a:xfrm>
          <a:prstGeom prst="ellipse"/>
          <a:ln w="158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fontAlgn="base" rtl="0" eaLnBrk="0" latinLnBrk="0" hangingPunct="0">
              <a:lnSpc>
                <a:spcPct val="100000"/>
              </a:lnSpc>
              <a:spcBef>
                <a:spcPct val="0"/>
              </a:spcBef>
              <a:spcAft>
                <a:spcPct val="0"/>
              </a:spcAft>
              <a:buClrTx/>
              <a:buSzTx/>
              <a:buFontTx/>
              <a:buNone/>
              <a:defRPr/>
            </a:pPr>
            <a:endParaRPr kumimoji="0" lang="zh-CN" altLang="en-US" sz="2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custDataLst>
              <p:tags r:id="rId17"/>
            </p:custDataLst>
          </p:nvPr>
        </p:nvSpPr>
        <p:spPr>
          <a:xfrm>
            <a:off x="2916767" y="3890010"/>
            <a:ext cx="4174067" cy="565150"/>
          </a:xfrm>
          <a:prstGeom prst="rect"/>
          <a:noFill/>
          <a:ln w="9525">
            <a:noFill/>
          </a:ln>
        </p:spPr>
        <p:txBody>
          <a:bodyPr>
            <a:spAutoFit/>
          </a:bodyPr>
          <a:lstStyle/>
          <a:p>
            <a:pPr eaLnBrk="1" hangingPunct="1">
              <a:lnSpc>
                <a:spcPct val="110000"/>
              </a:lnSpc>
            </a:pPr>
            <a:r>
              <a:rPr lang="zh-CN" altLang="en-US" sz="2800" dirty="1">
                <a:solidFill>
                  <a:srgbClr val="FF0000"/>
                </a:solidFill>
                <a:latin typeface="微软雅黑" panose="020b0503020204020204" pitchFamily="34" charset="-122"/>
                <a:ea typeface="微软雅黑" panose="020b0503020204020204" pitchFamily="34" charset="-122"/>
              </a:rPr>
              <a:t>见本课分析文体特征。</a:t>
            </a: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7" name="文本框 7"/>
          <p:cNvSpPr txBox="1">
            <a:spLocks noChangeArrowheads="1"/>
          </p:cNvSpPr>
          <p:nvPr>
            <p:custDataLst>
              <p:tags r:id="rId18"/>
            </p:custDataLst>
          </p:nvPr>
        </p:nvSpPr>
        <p:spPr>
          <a:xfrm>
            <a:off x="861327" y="630012"/>
            <a:ext cx="1407160" cy="4603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eaLnBrk="0" hangingPunct="0">
              <a:spcBef>
                <a:spcPct val="0"/>
              </a:spcBef>
              <a:spcAft>
                <a:spcPct val="0"/>
              </a:spcAft>
              <a:defRPr>
                <a:solidFill>
                  <a:schemeClr val="tx1"/>
                </a:solidFill>
                <a:latin typeface="Calibri"/>
                <a:ea typeface="宋体" panose="02010600030101010101" pitchFamily="2" charset="-122"/>
              </a:defRPr>
            </a:lvl6pPr>
            <a:lvl7pPr marL="2971800" indent="-228600" fontAlgn="base" eaLnBrk="0" hangingPunct="0">
              <a:spcBef>
                <a:spcPct val="0"/>
              </a:spcBef>
              <a:spcAft>
                <a:spcPct val="0"/>
              </a:spcAft>
              <a:defRPr>
                <a:solidFill>
                  <a:schemeClr val="tx1"/>
                </a:solidFill>
                <a:latin typeface="Calibri"/>
                <a:ea typeface="宋体" panose="02010600030101010101" pitchFamily="2" charset="-122"/>
              </a:defRPr>
            </a:lvl7pPr>
            <a:lvl8pPr marL="3429000" indent="-228600" fontAlgn="base" eaLnBrk="0" hangingPunct="0">
              <a:spcBef>
                <a:spcPct val="0"/>
              </a:spcBef>
              <a:spcAft>
                <a:spcPct val="0"/>
              </a:spcAft>
              <a:defRPr>
                <a:solidFill>
                  <a:schemeClr val="tx1"/>
                </a:solidFill>
                <a:latin typeface="Calibri"/>
                <a:ea typeface="宋体" panose="02010600030101010101" pitchFamily="2" charset="-122"/>
              </a:defRPr>
            </a:lvl8pPr>
            <a:lvl9pPr marL="3886200" indent="-228600" fontAlgn="base" eaLnBrk="0" hangingPunct="0">
              <a:spcBef>
                <a:spcPct val="0"/>
              </a:spcBef>
              <a:spcAft>
                <a:spcPct val="0"/>
              </a:spcAft>
              <a:defRPr>
                <a:solidFill>
                  <a:schemeClr val="tx1"/>
                </a:solidFill>
                <a:latin typeface="Calibri"/>
                <a:ea typeface="宋体" panose="02010600030101010101" pitchFamily="2" charset="-122"/>
              </a:defRPr>
            </a:lvl9pPr>
          </a:lstStyle>
          <a:p>
            <a:pPr>
              <a:buFont typeface="Arial" panose="020b0604020202020204" pitchFamily="34" charset="0"/>
              <a:buNone/>
            </a:pPr>
            <a:r>
              <a:rPr lang="zh-CN" altLang="en-US" sz="2400" b="1" dirty="1">
                <a:solidFill>
                  <a:srgbClr val="EF7509"/>
                </a:solidFill>
                <a:latin typeface="思源黑体 CN Heavy" pitchFamily="34" charset="-122"/>
                <a:ea typeface="思源黑体 CN Heavy" pitchFamily="34" charset="-122"/>
              </a:rPr>
              <a:t>自主学习</a:t>
            </a:r>
            <a:endParaRPr lang="zh-CN" altLang="en-US" sz="2400" b="1">
              <a:solidFill>
                <a:srgbClr val="EF7509"/>
              </a:solidFill>
              <a:latin typeface="思源黑体 CN Heavy" pitchFamily="34" charset="-122"/>
              <a:ea typeface="思源黑体 CN Heavy" pitchFamily="34"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rLst="">
                                      <p:cBhvr>
                                        <p:cTn id="7" dur="500"/>
                                        <p:tgtEl>
                                          <p:spTgt spid="4"/>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4)" prLs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rLst="">
                                      <p:cBhvr>
                                        <p:cTn id="16" dur="500"/>
                                        <p:tgtEl>
                                          <p:spTgt spid="5"/>
                                        </p:tgtEl>
                                      </p:cBhvr>
                                    </p:animEffect>
                                  </p:childTnLst>
                                </p:cTn>
                              </p:par>
                            </p:childTnLst>
                          </p:cTn>
                        </p:par>
                        <p:par>
                          <p:cTn id="17" fill="hold">
                            <p:stCondLst>
                              <p:cond delay="500"/>
                            </p:stCondLst>
                            <p:childTnLst>
                              <p:par>
                                <p:cTn id="18" presetID="21" presetClass="entr" presetSubtype="4" fill="hold" grpId="1"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4)" prLs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rLst="">
                                      <p:cBhvr>
                                        <p:cTn id="25" dur="500"/>
                                        <p:tgtEl>
                                          <p:spTgt spid="8"/>
                                        </p:tgtEl>
                                      </p:cBhvr>
                                    </p:animEffect>
                                  </p:childTnLst>
                                </p:cTn>
                              </p:par>
                            </p:childTnLst>
                          </p:cTn>
                        </p:par>
                        <p:par>
                          <p:cTn id="26" fill="hold">
                            <p:stCondLst>
                              <p:cond delay="500"/>
                            </p:stCondLst>
                            <p:childTnLst>
                              <p:par>
                                <p:cTn id="27" presetID="21" presetClass="entr" presetSubtype="4" fill="hold" grpId="2"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4)" prLs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3"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rLst="">
                                      <p:cBhvr>
                                        <p:cTn id="34" dur="500"/>
                                        <p:tgtEl>
                                          <p:spTgt spid="2"/>
                                        </p:tgtEl>
                                      </p:cBhvr>
                                    </p:animEffect>
                                  </p:childTnLst>
                                </p:cTn>
                              </p:par>
                            </p:childTnLst>
                          </p:cTn>
                        </p:par>
                        <p:par>
                          <p:cTn id="35" fill="hold">
                            <p:stCondLst>
                              <p:cond delay="500"/>
                            </p:stCondLst>
                            <p:childTnLst>
                              <p:par>
                                <p:cTn id="36" presetID="10" presetClass="entr" presetSubtype="0" fill="hold" grpId="4"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rLs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0" advAuto="indefinite" build="whole"/>
      <p:bldP spid="12" grpId="1" uiExpand="0" advAuto="indefinite" build="whole"/>
      <p:bldP spid="15" grpId="2" uiExpand="0" advAuto="indefinite" build="whole"/>
      <p:bldP spid="2" grpId="3" uiExpand="0" advAuto="indefinite" build="whole"/>
      <p:bldP spid="17" grpId="4" uiExpand="0" advAuto="indefinite" build="whole"/>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custDataLst>
            <p:tags r:id="rId2"/>
          </p:custDataLst>
        </p:nvPr>
      </p:nvGrpSpPr>
      <p:grpSpPr>
        <a:xfrm>
          <a:off x="0" y="0"/>
          <a:ext cx="0" cy="0"/>
          <a:chOff x="0" y="0"/>
          <a:chExt cx="0" cy="0"/>
        </a:xfrm>
      </p:grpSpPr>
      <p:sp>
        <p:nvSpPr>
          <p:cNvPr id="11265" name="矩形 94212"/>
          <p:cNvSpPr>
            <a:spLocks noChangeArrowheads="1"/>
          </p:cNvSpPr>
          <p:nvPr>
            <p:custDataLst>
              <p:tags r:id="rId3"/>
            </p:custDataLst>
          </p:nvPr>
        </p:nvSpPr>
        <p:spPr>
          <a:xfrm>
            <a:off x="2073275" y="1690689"/>
            <a:ext cx="8045450" cy="248741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3600" dirty="1">
                <a:latin typeface="微软雅黑" panose="020b0503020204020204" pitchFamily="34" charset="-122"/>
                <a:ea typeface="微软雅黑" panose="020b0503020204020204" pitchFamily="34" charset="-122"/>
              </a:rPr>
              <a:t>    演讲：以口语表达的方式面对听众，就某一问题发表自己的观点，阐述某一事理的活动。（</a:t>
            </a:r>
            <a:r>
              <a:rPr lang="zh-CN" altLang="en-US" sz="3600" dirty="1">
                <a:solidFill>
                  <a:srgbClr val="FF0000"/>
                </a:solidFill>
                <a:latin typeface="微软雅黑" panose="020b0503020204020204" pitchFamily="34" charset="-122"/>
                <a:ea typeface="微软雅黑" panose="020b0503020204020204" pitchFamily="34" charset="-122"/>
              </a:rPr>
              <a:t>属于议论文</a:t>
            </a:r>
            <a:r>
              <a:rPr lang="zh-CN" altLang="en-US" sz="3600" dirty="1">
                <a:latin typeface="微软雅黑" panose="020b0503020204020204" pitchFamily="34" charset="-122"/>
                <a:ea typeface="微软雅黑" panose="020b0503020204020204" pitchFamily="34" charset="-122"/>
              </a:rPr>
              <a:t>）</a:t>
            </a:r>
            <a:endParaRPr lang="zh-CN" altLang="en-US" sz="3600">
              <a:latin typeface="微软雅黑" panose="020b0503020204020204" pitchFamily="34" charset="-122"/>
              <a:ea typeface="微软雅黑" panose="020b0503020204020204" pitchFamily="34" charset="-122"/>
            </a:endParaRPr>
          </a:p>
        </p:txBody>
      </p:sp>
      <p:pic>
        <p:nvPicPr>
          <p:cNvPr id="10242" name="图片 94213"/>
          <p:cNvPicPr>
            <a:picLocks noChangeAspect="1"/>
          </p:cNvPicPr>
          <p:nvPr>
            <p:custDataLst>
              <p:tags r:id="rId5"/>
            </p:custDataLst>
          </p:nvPr>
        </p:nvPicPr>
        <p:blipFill>
          <a:blip xmlns:r="http://schemas.openxmlformats.org/officeDocument/2006/relationships" r:embed="rId4"/>
          <a:srcRect/>
          <a:stretch>
            <a:fillRect/>
          </a:stretch>
        </p:blipFill>
        <p:spPr>
          <a:xfrm>
            <a:off x="8128636" y="4164648"/>
            <a:ext cx="1989135" cy="2068513"/>
          </a:xfrm>
          <a:prstGeom prst="ellipse"/>
          <a:noFill/>
          <a:ln w="9525">
            <a:noFill/>
          </a:ln>
        </p:spPr>
      </p:pic>
      <p:sp>
        <p:nvSpPr>
          <p:cNvPr id="2" name="文本框 7"/>
          <p:cNvSpPr txBox="1">
            <a:spLocks noChangeArrowheads="1"/>
          </p:cNvSpPr>
          <p:nvPr>
            <p:custDataLst>
              <p:tags r:id="rId6"/>
            </p:custDataLst>
          </p:nvPr>
        </p:nvSpPr>
        <p:spPr>
          <a:xfrm>
            <a:off x="861327" y="630012"/>
            <a:ext cx="1407160" cy="4603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eaLnBrk="0" hangingPunct="0">
              <a:spcBef>
                <a:spcPct val="0"/>
              </a:spcBef>
              <a:spcAft>
                <a:spcPct val="0"/>
              </a:spcAft>
              <a:defRPr>
                <a:solidFill>
                  <a:schemeClr val="tx1"/>
                </a:solidFill>
                <a:latin typeface="Calibri"/>
                <a:ea typeface="宋体" panose="02010600030101010101" pitchFamily="2" charset="-122"/>
              </a:defRPr>
            </a:lvl6pPr>
            <a:lvl7pPr marL="2971800" indent="-228600" fontAlgn="base" eaLnBrk="0" hangingPunct="0">
              <a:spcBef>
                <a:spcPct val="0"/>
              </a:spcBef>
              <a:spcAft>
                <a:spcPct val="0"/>
              </a:spcAft>
              <a:defRPr>
                <a:solidFill>
                  <a:schemeClr val="tx1"/>
                </a:solidFill>
                <a:latin typeface="Calibri"/>
                <a:ea typeface="宋体" panose="02010600030101010101" pitchFamily="2" charset="-122"/>
              </a:defRPr>
            </a:lvl7pPr>
            <a:lvl8pPr marL="3429000" indent="-228600" fontAlgn="base" eaLnBrk="0" hangingPunct="0">
              <a:spcBef>
                <a:spcPct val="0"/>
              </a:spcBef>
              <a:spcAft>
                <a:spcPct val="0"/>
              </a:spcAft>
              <a:defRPr>
                <a:solidFill>
                  <a:schemeClr val="tx1"/>
                </a:solidFill>
                <a:latin typeface="Calibri"/>
                <a:ea typeface="宋体" panose="02010600030101010101" pitchFamily="2" charset="-122"/>
              </a:defRPr>
            </a:lvl8pPr>
            <a:lvl9pPr marL="3886200" indent="-228600" fontAlgn="base" eaLnBrk="0" hangingPunct="0">
              <a:spcBef>
                <a:spcPct val="0"/>
              </a:spcBef>
              <a:spcAft>
                <a:spcPct val="0"/>
              </a:spcAft>
              <a:defRPr>
                <a:solidFill>
                  <a:schemeClr val="tx1"/>
                </a:solidFill>
                <a:latin typeface="Calibri"/>
                <a:ea typeface="宋体" panose="02010600030101010101" pitchFamily="2" charset="-122"/>
              </a:defRPr>
            </a:lvl9pPr>
          </a:lstStyle>
          <a:p>
            <a:pPr>
              <a:buFont typeface="Arial" panose="020b0604020202020204" pitchFamily="34" charset="0"/>
              <a:buNone/>
            </a:pPr>
            <a:r>
              <a:rPr lang="zh-CN" altLang="en-US" sz="2400" b="1" dirty="1">
                <a:solidFill>
                  <a:srgbClr val="EF7509"/>
                </a:solidFill>
                <a:latin typeface="思源黑体 CN Heavy" pitchFamily="34" charset="-122"/>
                <a:ea typeface="思源黑体 CN Heavy" pitchFamily="34" charset="-122"/>
              </a:rPr>
              <a:t>自主学习</a:t>
            </a:r>
            <a:endParaRPr lang="zh-CN" altLang="en-US" sz="2400" b="1">
              <a:solidFill>
                <a:srgbClr val="EF7509"/>
              </a:solidFill>
              <a:latin typeface="思源黑体 CN Heavy" pitchFamily="34" charset="-122"/>
              <a:ea typeface="思源黑体 CN Heavy" pitchFamily="34" charset="-122"/>
            </a:endParaRPr>
          </a:p>
        </p:txBody>
      </p:sp>
    </p:spTree>
  </p:cSld>
  <p:clrMapOvr>
    <a:masterClrMapping/>
  </p:clrMapOvr>
  <p:transition spd="fast">
    <p:random/>
  </p:transition>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ppt_x"/>
                                          </p:val>
                                        </p:tav>
                                        <p:tav tm="100000">
                                          <p:val>
                                            <p:strVal val="#ppt_x"/>
                                          </p:val>
                                        </p:tav>
                                      </p:tavLst>
                                    </p:anim>
                                    <p:anim calcmode="lin" valueType="num">
                                      <p:cBhvr additive="base">
                                        <p:cTn id="8" dur="500" fill="hold"/>
                                        <p:tgtEl>
                                          <p:spTgt spid="11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uiExpand="0" advAuto="indefinite" build="whole"/>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chOff x="0" y="0"/>
          <a:chExt cx="0" cy="0"/>
        </a:xfrm>
      </p:grpSpPr>
      <p:sp>
        <p:nvSpPr>
          <p:cNvPr id="95234" name="矩形 95233"/>
          <p:cNvSpPr>
            <a:spLocks noChangeArrowheads="1"/>
          </p:cNvSpPr>
          <p:nvPr>
            <p:custDataLst>
              <p:tags r:id="rId4"/>
            </p:custDataLst>
          </p:nvPr>
        </p:nvSpPr>
        <p:spPr>
          <a:xfrm>
            <a:off x="1376218" y="1069398"/>
            <a:ext cx="9855199" cy="3464731"/>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40000"/>
              </a:lnSpc>
            </a:pPr>
            <a:r>
              <a:rPr lang="zh-CN" altLang="en-US" sz="3200" dirty="1">
                <a:solidFill>
                  <a:srgbClr val="FF0000"/>
                </a:solidFill>
                <a:latin typeface="微软雅黑" panose="020b0503020204020204" pitchFamily="34" charset="-122"/>
                <a:ea typeface="微软雅黑" panose="020b0503020204020204" pitchFamily="34" charset="-122"/>
              </a:rPr>
              <a:t>演讲的主要特点：</a:t>
            </a:r>
            <a:endParaRPr lang="zh-CN" altLang="en-US" sz="3200">
              <a:solidFill>
                <a:srgbClr val="FF0000"/>
              </a:solidFill>
              <a:latin typeface="微软雅黑" panose="020b0503020204020204" pitchFamily="34" charset="-122"/>
              <a:ea typeface="微软雅黑" panose="020b0503020204020204" pitchFamily="34" charset="-122"/>
            </a:endParaRPr>
          </a:p>
          <a:p>
            <a:pPr>
              <a:lnSpc>
                <a:spcPct val="140000"/>
              </a:lnSpc>
            </a:pPr>
            <a:r>
              <a:rPr lang="zh-CN" altLang="en-US" sz="3200" dirty="1">
                <a:latin typeface="微软雅黑" panose="020b0503020204020204" pitchFamily="34" charset="-122"/>
                <a:ea typeface="微软雅黑" panose="020b0503020204020204" pitchFamily="34" charset="-122"/>
              </a:rPr>
              <a:t>①面对一定数量的听众，公开发表自己的观点；</a:t>
            </a:r>
            <a:endParaRPr lang="zh-CN" altLang="en-US" sz="3200">
              <a:latin typeface="微软雅黑" panose="020b0503020204020204" pitchFamily="34" charset="-122"/>
              <a:ea typeface="微软雅黑" panose="020b0503020204020204" pitchFamily="34" charset="-122"/>
            </a:endParaRPr>
          </a:p>
          <a:p>
            <a:pPr>
              <a:lnSpc>
                <a:spcPct val="140000"/>
              </a:lnSpc>
            </a:pPr>
            <a:r>
              <a:rPr lang="zh-CN" altLang="en-US" sz="3200" dirty="1">
                <a:latin typeface="微软雅黑" panose="020b0503020204020204" pitchFamily="34" charset="-122"/>
                <a:ea typeface="微软雅黑" panose="020b0503020204020204" pitchFamily="34" charset="-122"/>
              </a:rPr>
              <a:t>②话题集中，中心突出，结构完整；</a:t>
            </a:r>
            <a:endParaRPr lang="zh-CN" altLang="en-US" sz="3200">
              <a:latin typeface="微软雅黑" panose="020b0503020204020204" pitchFamily="34" charset="-122"/>
              <a:ea typeface="微软雅黑" panose="020b0503020204020204" pitchFamily="34" charset="-122"/>
            </a:endParaRPr>
          </a:p>
          <a:p>
            <a:pPr>
              <a:lnSpc>
                <a:spcPct val="140000"/>
              </a:lnSpc>
            </a:pPr>
            <a:r>
              <a:rPr lang="zh-CN" altLang="en-US" sz="3200" dirty="1">
                <a:latin typeface="微软雅黑" panose="020b0503020204020204" pitchFamily="34" charset="-122"/>
                <a:ea typeface="微软雅黑" panose="020b0503020204020204" pitchFamily="34" charset="-122"/>
              </a:rPr>
              <a:t>③语言简洁明快，充满感情，富有鼓动性。</a:t>
            </a:r>
            <a:endParaRPr lang="zh-CN" altLang="en-US" sz="3200">
              <a:latin typeface="微软雅黑" panose="020b0503020204020204" pitchFamily="34" charset="-122"/>
              <a:ea typeface="微软雅黑" panose="020b0503020204020204" pitchFamily="34" charset="-122"/>
            </a:endParaRPr>
          </a:p>
          <a:p>
            <a:pPr>
              <a:lnSpc>
                <a:spcPct val="140000"/>
              </a:lnSpc>
            </a:pPr>
            <a:r>
              <a:rPr lang="zh-CN" altLang="en-US" sz="3200" dirty="1">
                <a:latin typeface="微软雅黑" panose="020b0503020204020204" pitchFamily="34" charset="-122"/>
                <a:ea typeface="微软雅黑" panose="020b0503020204020204" pitchFamily="34" charset="-122"/>
              </a:rPr>
              <a:t>主要手段</a:t>
            </a:r>
            <a:r>
              <a:rPr lang="en-US" altLang="zh-CN" sz="3200" dirty="1">
                <a:latin typeface="微软雅黑" panose="020b0503020204020204" pitchFamily="34" charset="-122"/>
                <a:ea typeface="微软雅黑" panose="020b0503020204020204" pitchFamily="34" charset="-122"/>
              </a:rPr>
              <a:t>——</a:t>
            </a:r>
            <a:r>
              <a:rPr lang="zh-CN" altLang="en-US" sz="3200" dirty="1">
                <a:latin typeface="微软雅黑" panose="020b0503020204020204" pitchFamily="34" charset="-122"/>
                <a:ea typeface="微软雅黑" panose="020b0503020204020204" pitchFamily="34" charset="-122"/>
              </a:rPr>
              <a:t>有声语言（讲）、态势语言（演）</a:t>
            </a:r>
            <a:endParaRPr lang="zh-CN" altLang="en-US" sz="3200">
              <a:latin typeface="微软雅黑" panose="020b0503020204020204" pitchFamily="34" charset="-122"/>
              <a:ea typeface="微软雅黑" panose="020b0503020204020204" pitchFamily="34" charset="-122"/>
            </a:endParaRPr>
          </a:p>
        </p:txBody>
      </p:sp>
      <p:sp>
        <p:nvSpPr>
          <p:cNvPr id="2" name="矩形 1"/>
          <p:cNvSpPr>
            <a:spLocks noChangeArrowheads="1"/>
          </p:cNvSpPr>
          <p:nvPr>
            <p:custDataLst>
              <p:tags r:id="rId5"/>
            </p:custDataLst>
          </p:nvPr>
        </p:nvSpPr>
        <p:spPr>
          <a:xfrm>
            <a:off x="1482302" y="4534129"/>
            <a:ext cx="8480525" cy="208589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40000"/>
              </a:lnSpc>
            </a:pPr>
            <a:r>
              <a:rPr lang="zh-CN" altLang="en-US" sz="3200" dirty="1">
                <a:solidFill>
                  <a:srgbClr val="FF0000"/>
                </a:solidFill>
                <a:latin typeface="微软雅黑" panose="020b0503020204020204" pitchFamily="34" charset="-122"/>
                <a:ea typeface="微软雅黑" panose="020b0503020204020204" pitchFamily="34" charset="-122"/>
              </a:rPr>
              <a:t>要求：</a:t>
            </a:r>
            <a:r>
              <a:rPr lang="zh-CN" altLang="en-US" sz="3200" dirty="1">
                <a:latin typeface="微软雅黑" panose="020b0503020204020204" pitchFamily="34" charset="-122"/>
                <a:ea typeface="微软雅黑" panose="020b0503020204020204" pitchFamily="34" charset="-122"/>
              </a:rPr>
              <a:t>认清对象，确立主旨</a:t>
            </a:r>
            <a:endParaRPr lang="zh-CN" altLang="en-US" sz="3200">
              <a:latin typeface="微软雅黑" panose="020b0503020204020204" pitchFamily="34" charset="-122"/>
              <a:ea typeface="微软雅黑" panose="020b0503020204020204" pitchFamily="34" charset="-122"/>
            </a:endParaRPr>
          </a:p>
          <a:p>
            <a:pPr>
              <a:lnSpc>
                <a:spcPct val="140000"/>
              </a:lnSpc>
            </a:pPr>
            <a:r>
              <a:rPr lang="zh-CN" altLang="en-US" sz="3200" dirty="1">
                <a:latin typeface="微软雅黑" panose="020b0503020204020204" pitchFamily="34" charset="-122"/>
                <a:ea typeface="微软雅黑" panose="020b0503020204020204" pitchFamily="34" charset="-122"/>
              </a:rPr>
              <a:t>      思路清晰，节奏明快</a:t>
            </a:r>
            <a:endParaRPr lang="zh-CN" altLang="en-US" sz="3200">
              <a:latin typeface="微软雅黑" panose="020b0503020204020204" pitchFamily="34" charset="-122"/>
              <a:ea typeface="微软雅黑" panose="020b0503020204020204" pitchFamily="34" charset="-122"/>
            </a:endParaRPr>
          </a:p>
          <a:p>
            <a:pPr>
              <a:lnSpc>
                <a:spcPct val="140000"/>
              </a:lnSpc>
            </a:pPr>
            <a:r>
              <a:rPr lang="zh-CN" altLang="en-US" sz="3200" dirty="1">
                <a:latin typeface="微软雅黑" panose="020b0503020204020204" pitchFamily="34" charset="-122"/>
                <a:ea typeface="微软雅黑" panose="020b0503020204020204" pitchFamily="34" charset="-122"/>
              </a:rPr>
              <a:t>      感情充沛，说理充分</a:t>
            </a:r>
            <a:endParaRPr lang="zh-CN" altLang="en-US" sz="3200">
              <a:latin typeface="微软雅黑" panose="020b0503020204020204" pitchFamily="34" charset="-122"/>
              <a:ea typeface="微软雅黑" panose="020b0503020204020204" pitchFamily="34" charset="-122"/>
            </a:endParaRPr>
          </a:p>
        </p:txBody>
      </p:sp>
      <p:sp>
        <p:nvSpPr>
          <p:cNvPr id="8" name="文本框 7"/>
          <p:cNvSpPr txBox="1">
            <a:spLocks noChangeArrowheads="1"/>
          </p:cNvSpPr>
          <p:nvPr>
            <p:custDataLst>
              <p:tags r:id="rId6"/>
            </p:custDataLst>
          </p:nvPr>
        </p:nvSpPr>
        <p:spPr>
          <a:xfrm>
            <a:off x="861327" y="630012"/>
            <a:ext cx="1407160" cy="4603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eaLnBrk="0" hangingPunct="0">
              <a:spcBef>
                <a:spcPct val="0"/>
              </a:spcBef>
              <a:spcAft>
                <a:spcPct val="0"/>
              </a:spcAft>
              <a:defRPr>
                <a:solidFill>
                  <a:schemeClr val="tx1"/>
                </a:solidFill>
                <a:latin typeface="Calibri"/>
                <a:ea typeface="宋体" panose="02010600030101010101" pitchFamily="2" charset="-122"/>
              </a:defRPr>
            </a:lvl6pPr>
            <a:lvl7pPr marL="2971800" indent="-228600" fontAlgn="base" eaLnBrk="0" hangingPunct="0">
              <a:spcBef>
                <a:spcPct val="0"/>
              </a:spcBef>
              <a:spcAft>
                <a:spcPct val="0"/>
              </a:spcAft>
              <a:defRPr>
                <a:solidFill>
                  <a:schemeClr val="tx1"/>
                </a:solidFill>
                <a:latin typeface="Calibri"/>
                <a:ea typeface="宋体" panose="02010600030101010101" pitchFamily="2" charset="-122"/>
              </a:defRPr>
            </a:lvl7pPr>
            <a:lvl8pPr marL="3429000" indent="-228600" fontAlgn="base" eaLnBrk="0" hangingPunct="0">
              <a:spcBef>
                <a:spcPct val="0"/>
              </a:spcBef>
              <a:spcAft>
                <a:spcPct val="0"/>
              </a:spcAft>
              <a:defRPr>
                <a:solidFill>
                  <a:schemeClr val="tx1"/>
                </a:solidFill>
                <a:latin typeface="Calibri"/>
                <a:ea typeface="宋体" panose="02010600030101010101" pitchFamily="2" charset="-122"/>
              </a:defRPr>
            </a:lvl8pPr>
            <a:lvl9pPr marL="3886200" indent="-228600" fontAlgn="base" eaLnBrk="0" hangingPunct="0">
              <a:spcBef>
                <a:spcPct val="0"/>
              </a:spcBef>
              <a:spcAft>
                <a:spcPct val="0"/>
              </a:spcAft>
              <a:defRPr>
                <a:solidFill>
                  <a:schemeClr val="tx1"/>
                </a:solidFill>
                <a:latin typeface="Calibri"/>
                <a:ea typeface="宋体" panose="02010600030101010101" pitchFamily="2" charset="-122"/>
              </a:defRPr>
            </a:lvl9pPr>
          </a:lstStyle>
          <a:p>
            <a:pPr>
              <a:buFont typeface="Arial" panose="020b0604020202020204" pitchFamily="34" charset="0"/>
              <a:buNone/>
            </a:pPr>
            <a:r>
              <a:rPr lang="zh-CN" altLang="en-US" sz="2400" b="1" dirty="1">
                <a:solidFill>
                  <a:srgbClr val="EF7509"/>
                </a:solidFill>
                <a:latin typeface="思源黑体 CN Heavy" pitchFamily="34" charset="-122"/>
                <a:ea typeface="思源黑体 CN Heavy" pitchFamily="34" charset="-122"/>
              </a:rPr>
              <a:t>自主学习</a:t>
            </a:r>
            <a:endParaRPr lang="zh-CN" altLang="en-US" sz="2400" b="1">
              <a:solidFill>
                <a:srgbClr val="EF7509"/>
              </a:solidFill>
              <a:latin typeface="思源黑体 CN Heavy" pitchFamily="34" charset="-122"/>
              <a:ea typeface="思源黑体 CN Heavy" pitchFamily="34" charset="-122"/>
            </a:endParaRPr>
          </a:p>
        </p:txBody>
      </p:sp>
    </p:spTree>
  </p:cSld>
  <p:clrMapOvr>
    <a:masterClrMapping/>
  </p:clrMapOvr>
  <p:transition spd="fast">
    <p:random/>
  </p:transition>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wipe(left)" prLst="">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rLs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uiExpand="0" advAuto="indefinite" build="whole"/>
      <p:bldP spid="2" grpId="1" uiExpand="0" advAuto="indefinite" build="whole"/>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9218" name="TextBox 4"/>
          <p:cNvSpPr txBox="1"/>
          <p:nvPr>
            <p:custDataLst>
              <p:tags r:id="rId3"/>
            </p:custDataLst>
          </p:nvPr>
        </p:nvSpPr>
        <p:spPr>
          <a:xfrm>
            <a:off x="4030345" y="671195"/>
            <a:ext cx="5974715" cy="583565"/>
          </a:xfrm>
          <a:prstGeom prst="rect"/>
          <a:noFill/>
          <a:ln>
            <a:noFill/>
          </a:ln>
          <a:effec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defRPr/>
            </a:pPr>
            <a:r>
              <a:rPr lang="zh-CN" altLang="en-US" sz="3200" spc="1000" dirty="1">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rPr>
              <a:t>议论文（议论性文章）</a:t>
            </a:r>
            <a:endParaRPr lang="zh-CN" altLang="en-US" sz="3200" spc="1000">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endParaRPr>
          </a:p>
        </p:txBody>
      </p:sp>
      <p:graphicFrame>
        <p:nvGraphicFramePr>
          <p:cNvPr id="5" name="表格 4"/>
          <p:cNvGraphicFramePr>
            <a:graphicFrameLocks noGrp="1"/>
          </p:cNvGraphicFramePr>
          <p:nvPr>
            <p:custDataLst>
              <p:tags r:id="rId4"/>
            </p:custDataLst>
          </p:nvPr>
        </p:nvGraphicFramePr>
        <p:xfrm>
          <a:off x="411904" y="1499236"/>
          <a:ext cx="11368405" cy="5149850"/>
        </p:xfrm>
        <a:graphic>
          <a:graphicData uri="http://schemas.openxmlformats.org/drawingml/2006/table">
            <a:tbl>
              <a:tblPr firstRow="1" bandRow="1">
                <a:tableStyleId>{5C22544A-7EE6-4342-B048-85BDC9FD1C3A}</a:tableStyleId>
              </a:tblPr>
              <a:tblGrid>
                <a:gridCol w="1174115"/>
                <a:gridCol w="1325245"/>
                <a:gridCol w="8869045"/>
              </a:tblGrid>
              <a:tr h="1029970">
                <a:tc>
                  <a:txBody>
                    <a:bodyPr vert="horz" wrap="square" anchorCtr="0"/>
                    <a:lstStyle/>
                    <a:p>
                      <a:pPr algn="ctr"/>
                      <a:r>
                        <a:rPr lang="zh-CN" altLang="en-US" sz="2800" b="0" dirty="1">
                          <a:solidFill>
                            <a:schemeClr val="tx1"/>
                          </a:solidFill>
                          <a:latin typeface="微软雅黑" panose="020b0503020204020204" pitchFamily="34" charset="-122"/>
                          <a:ea typeface="微软雅黑" panose="020b0503020204020204" pitchFamily="34" charset="-122"/>
                        </a:rPr>
                        <a:t>概念</a:t>
                      </a: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gridSpan="2">
                  <a:txBody>
                    <a:bodyPr vert="horz" wrap="square" anchorCtr="0"/>
                    <a:lstStyle/>
                    <a:p>
                      <a:pPr algn="ct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hMerge="1" rowSpan="1">
                  <a:txBody>
                    <a:bodyPr vert="horz" wrap="square"/>
                    <a:lstStyle/>
                    <a:p/>
                  </a:txBody>
                  <a:tcPr/>
                </a:tc>
              </a:tr>
              <a:tr h="1029970">
                <a:tc rowSpan="3">
                  <a:txBody>
                    <a:bodyPr vert="horz" wrap="square" anchorCtr="0"/>
                    <a:lstStyle/>
                    <a:p>
                      <a:pPr algn="ctr"/>
                      <a:r>
                        <a:rPr lang="zh-CN" altLang="en-US" sz="2800" b="0" dirty="1">
                          <a:solidFill>
                            <a:schemeClr val="tx1"/>
                          </a:solidFill>
                          <a:latin typeface="微软雅黑" panose="020b0503020204020204" pitchFamily="34" charset="-122"/>
                          <a:ea typeface="微软雅黑" panose="020b0503020204020204" pitchFamily="34" charset="-122"/>
                        </a:rPr>
                        <a:t>三</a:t>
                      </a:r>
                      <a:endParaRPr lang="en-US" altLang="zh-CN" sz="2800" b="0">
                        <a:solidFill>
                          <a:schemeClr val="tx1"/>
                        </a:solidFill>
                        <a:latin typeface="微软雅黑" panose="020b0503020204020204" pitchFamily="34" charset="-122"/>
                        <a:ea typeface="微软雅黑" panose="020b0503020204020204" pitchFamily="34" charset="-122"/>
                      </a:endParaRPr>
                    </a:p>
                    <a:p>
                      <a:pPr algn="ctr"/>
                      <a:r>
                        <a:rPr lang="zh-CN" altLang="en-US" sz="2800" b="0" dirty="1">
                          <a:solidFill>
                            <a:schemeClr val="tx1"/>
                          </a:solidFill>
                          <a:latin typeface="微软雅黑" panose="020b0503020204020204" pitchFamily="34" charset="-122"/>
                          <a:ea typeface="微软雅黑" panose="020b0503020204020204" pitchFamily="34" charset="-122"/>
                        </a:rPr>
                        <a:t>要</a:t>
                      </a:r>
                      <a:endParaRPr lang="en-US" altLang="zh-CN" sz="2800" b="0">
                        <a:solidFill>
                          <a:schemeClr val="tx1"/>
                        </a:solidFill>
                        <a:latin typeface="微软雅黑" panose="020b0503020204020204" pitchFamily="34" charset="-122"/>
                        <a:ea typeface="微软雅黑" panose="020b0503020204020204" pitchFamily="34" charset="-122"/>
                      </a:endParaRPr>
                    </a:p>
                    <a:p>
                      <a:pPr algn="ctr"/>
                      <a:r>
                        <a:rPr lang="zh-CN" altLang="en-US" sz="2800" b="0" dirty="1">
                          <a:solidFill>
                            <a:schemeClr val="tx1"/>
                          </a:solidFill>
                          <a:latin typeface="微软雅黑" panose="020b0503020204020204" pitchFamily="34" charset="-122"/>
                          <a:ea typeface="微软雅黑" panose="020b0503020204020204" pitchFamily="34" charset="-122"/>
                        </a:rPr>
                        <a:t>素</a:t>
                      </a: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vert="horz" wrap="square" anchorCtr="0"/>
                    <a:lstStyle/>
                    <a:p>
                      <a:pPr algn="ctr"/>
                      <a:r>
                        <a:rPr lang="zh-CN" altLang="en-US" sz="2800" b="0" dirty="1">
                          <a:solidFill>
                            <a:schemeClr val="tx1"/>
                          </a:solidFill>
                          <a:latin typeface="微软雅黑" panose="020b0503020204020204" pitchFamily="34" charset="-122"/>
                          <a:ea typeface="微软雅黑" panose="020b0503020204020204" pitchFamily="34" charset="-122"/>
                        </a:rPr>
                        <a:t>论点</a:t>
                      </a: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vert="horz" wrap="square" anchorCtr="0"/>
                    <a:lstStyle/>
                    <a:p>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r>
              <a:tr h="1029970">
                <a:tc gridSpan="1" vMerge="1">
                  <a:txBody>
                    <a:bodyPr vert="horz" wrap="square"/>
                    <a:lstStyle/>
                    <a:p/>
                  </a:txBody>
                  <a:tcPr/>
                </a:tc>
                <a:tc>
                  <a:txBody>
                    <a:bodyPr vert="horz" wrap="square" anchorCtr="0"/>
                    <a:lstStyle/>
                    <a:p>
                      <a:pPr marL="0" marR="0" lvl="0" indent="0" algn="ctr" defTabSz="914400" fontAlgn="auto" rtl="0" eaLnBrk="1" latinLnBrk="0" hangingPunct="1">
                        <a:lnSpc>
                          <a:spcPct val="100000"/>
                        </a:lnSpc>
                        <a:spcBef>
                          <a:spcPct val="0"/>
                        </a:spcBef>
                        <a:spcAft>
                          <a:spcPct val="0"/>
                        </a:spcAft>
                        <a:buClrTx/>
                        <a:buSzTx/>
                        <a:buFontTx/>
                        <a:buNone/>
                        <a:defRPr/>
                      </a:pPr>
                      <a:r>
                        <a:rPr lang="zh-CN" altLang="en-US" sz="2800" b="0" dirty="1">
                          <a:solidFill>
                            <a:schemeClr val="tx1"/>
                          </a:solidFill>
                          <a:latin typeface="微软雅黑" panose="020b0503020204020204" pitchFamily="34" charset="-122"/>
                          <a:ea typeface="微软雅黑" panose="020b0503020204020204" pitchFamily="34" charset="-122"/>
                        </a:rPr>
                        <a:t>论据</a:t>
                      </a: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vert="horz" wrap="square" anchorCtr="0"/>
                    <a:lstStyle/>
                    <a:p>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r>
              <a:tr h="1029970">
                <a:tc gridSpan="1" vMerge="1">
                  <a:txBody>
                    <a:bodyPr vert="horz" wrap="square"/>
                    <a:lstStyle/>
                    <a:p/>
                  </a:txBody>
                  <a:tcPr/>
                </a:tc>
                <a:tc>
                  <a:txBody>
                    <a:bodyPr vert="horz" wrap="square" anchorCtr="0"/>
                    <a:lstStyle/>
                    <a:p>
                      <a:pPr algn="ctr"/>
                      <a:r>
                        <a:rPr lang="zh-CN" altLang="en-US" sz="2800" b="0" dirty="1">
                          <a:solidFill>
                            <a:schemeClr val="tx1"/>
                          </a:solidFill>
                          <a:latin typeface="微软雅黑" panose="020b0503020204020204" pitchFamily="34" charset="-122"/>
                          <a:ea typeface="微软雅黑" panose="020b0503020204020204" pitchFamily="34" charset="-122"/>
                        </a:rPr>
                        <a:t>论证</a:t>
                      </a: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vert="horz" wrap="square" anchorCtr="0"/>
                    <a:lstStyle/>
                    <a:p>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r>
              <a:tr h="1029970">
                <a:tc>
                  <a:txBody>
                    <a:bodyPr vert="horz" wrap="square" anchorCtr="0"/>
                    <a:lstStyle/>
                    <a:p>
                      <a:pPr algn="ctr"/>
                      <a:r>
                        <a:rPr lang="zh-CN" altLang="en-US" sz="2800" b="0" dirty="1">
                          <a:solidFill>
                            <a:schemeClr val="tx1"/>
                          </a:solidFill>
                          <a:latin typeface="微软雅黑" panose="020b0503020204020204" pitchFamily="34" charset="-122"/>
                          <a:ea typeface="微软雅黑" panose="020b0503020204020204" pitchFamily="34" charset="-122"/>
                        </a:rPr>
                        <a:t>结构</a:t>
                      </a: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gridSpan="2">
                  <a:txBody>
                    <a:bodyPr vert="horz" wrap="square" anchorCtr="0"/>
                    <a:lstStyle/>
                    <a:p>
                      <a:pPr algn="ctr"/>
                      <a:endParaRPr lang="zh-CN" altLang="en-US" sz="2800" b="0">
                        <a:solidFill>
                          <a:schemeClr val="tx1"/>
                        </a:solidFill>
                        <a:latin typeface="微软雅黑" panose="020b0503020204020204" pitchFamily="34" charset="-122"/>
                        <a:ea typeface="微软雅黑" panose="020b0503020204020204" pitchFamily="34" charset="-122"/>
                      </a:endParaRPr>
                    </a:p>
                  </a:txBody>
                  <a:tcPr marL="121909" marR="121909" marT="60940" marB="609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hMerge="1" rowSpan="1">
                  <a:txBody>
                    <a:bodyPr vert="horz" wrap="square"/>
                    <a:lstStyle/>
                    <a:p/>
                  </a:txBody>
                  <a:tcPr/>
                </a:tc>
              </a:tr>
            </a:tbl>
          </a:graphicData>
        </a:graphic>
      </p:graphicFrame>
      <p:sp>
        <p:nvSpPr>
          <p:cNvPr id="6" name="TextBox 4"/>
          <p:cNvSpPr txBox="1"/>
          <p:nvPr>
            <p:custDataLst>
              <p:tags r:id="rId5"/>
            </p:custDataLst>
          </p:nvPr>
        </p:nvSpPr>
        <p:spPr>
          <a:xfrm>
            <a:off x="1537971" y="1490769"/>
            <a:ext cx="10109200" cy="1038860"/>
          </a:xfrm>
          <a:prstGeom prst="rect"/>
          <a:noFill/>
          <a:ln w="9525">
            <a:noFill/>
          </a:ln>
        </p:spPr>
        <p:txBody>
          <a:bodyPr>
            <a:spAutoFit/>
          </a:bodyPr>
          <a:lstStyle/>
          <a:p>
            <a:pPr eaLnBrk="1" hangingPunct="1">
              <a:lnSpc>
                <a:spcPct val="110000"/>
              </a:lnSpc>
            </a:pPr>
            <a:r>
              <a:rPr lang="zh-CN" altLang="en-US" sz="2800" dirty="1">
                <a:latin typeface="微软雅黑" panose="020b0503020204020204" pitchFamily="34" charset="-122"/>
                <a:ea typeface="微软雅黑" panose="020b0503020204020204" pitchFamily="34" charset="-122"/>
              </a:rPr>
              <a:t>以议论为主要表达方式，通过</a:t>
            </a:r>
            <a:r>
              <a:rPr lang="zh-CN" altLang="en-US" sz="2800" dirty="1">
                <a:solidFill>
                  <a:srgbClr val="FF0000"/>
                </a:solidFill>
                <a:latin typeface="微软雅黑" panose="020b0503020204020204" pitchFamily="34" charset="-122"/>
                <a:ea typeface="微软雅黑" panose="020b0503020204020204" pitchFamily="34" charset="-122"/>
              </a:rPr>
              <a:t>摆事实、讲道理</a:t>
            </a:r>
            <a:r>
              <a:rPr lang="zh-CN" altLang="en-US" sz="2800" dirty="1">
                <a:latin typeface="微软雅黑" panose="020b0503020204020204" pitchFamily="34" charset="-122"/>
                <a:ea typeface="微软雅黑" panose="020b0503020204020204" pitchFamily="34" charset="-122"/>
              </a:rPr>
              <a:t>等，表达作者观点和主张的一种文体</a:t>
            </a:r>
            <a:endParaRPr lang="zh-CN" altLang="en-US" sz="2800">
              <a:latin typeface="微软雅黑" panose="020b0503020204020204" pitchFamily="34" charset="-122"/>
              <a:ea typeface="微软雅黑" panose="020b0503020204020204" pitchFamily="34" charset="-122"/>
            </a:endParaRPr>
          </a:p>
        </p:txBody>
      </p:sp>
      <p:sp>
        <p:nvSpPr>
          <p:cNvPr id="7" name="TextBox 4"/>
          <p:cNvSpPr txBox="1"/>
          <p:nvPr>
            <p:custDataLst>
              <p:tags r:id="rId6"/>
            </p:custDataLst>
          </p:nvPr>
        </p:nvSpPr>
        <p:spPr>
          <a:xfrm>
            <a:off x="2871471" y="2458085"/>
            <a:ext cx="8909049" cy="1038860"/>
          </a:xfrm>
          <a:prstGeom prst="rect"/>
          <a:noFill/>
          <a:ln w="9525">
            <a:noFill/>
          </a:ln>
        </p:spPr>
        <p:txBody>
          <a:bodyPr>
            <a:spAutoFit/>
          </a:bodyPr>
          <a:lstStyle/>
          <a:p>
            <a:pPr eaLnBrk="1" hangingPunct="1">
              <a:lnSpc>
                <a:spcPct val="110000"/>
              </a:lnSpc>
            </a:pPr>
            <a:r>
              <a:rPr lang="zh-CN" altLang="en-US" sz="2800" dirty="1">
                <a:latin typeface="微软雅黑" panose="020b0503020204020204" pitchFamily="34" charset="-122"/>
                <a:ea typeface="微软雅黑" panose="020b0503020204020204" pitchFamily="34" charset="-122"/>
              </a:rPr>
              <a:t>作者对所论述问题的见解和主张，在形式上一般是</a:t>
            </a:r>
            <a:r>
              <a:rPr lang="zh-CN" altLang="en-US" sz="2800" dirty="1">
                <a:solidFill>
                  <a:srgbClr val="FF0000"/>
                </a:solidFill>
                <a:latin typeface="微软雅黑" panose="020b0503020204020204" pitchFamily="34" charset="-122"/>
                <a:ea typeface="微软雅黑" panose="020b0503020204020204" pitchFamily="34" charset="-122"/>
              </a:rPr>
              <a:t>意思明确的表判断的陈述句</a:t>
            </a:r>
            <a:r>
              <a:rPr lang="zh-CN" altLang="en-US" sz="2800" dirty="1">
                <a:latin typeface="微软雅黑" panose="020b0503020204020204" pitchFamily="34" charset="-122"/>
                <a:ea typeface="微软雅黑" panose="020b0503020204020204" pitchFamily="34" charset="-122"/>
              </a:rPr>
              <a:t>。有中心论点、分论点之分</a:t>
            </a:r>
            <a:endParaRPr lang="zh-CN" altLang="en-US" sz="2800">
              <a:latin typeface="微软雅黑" panose="020b0503020204020204" pitchFamily="34" charset="-122"/>
              <a:ea typeface="微软雅黑" panose="020b0503020204020204" pitchFamily="34" charset="-122"/>
            </a:endParaRPr>
          </a:p>
        </p:txBody>
      </p:sp>
      <p:sp>
        <p:nvSpPr>
          <p:cNvPr id="8" name="TextBox 4"/>
          <p:cNvSpPr txBox="1"/>
          <p:nvPr>
            <p:custDataLst>
              <p:tags r:id="rId7"/>
            </p:custDataLst>
          </p:nvPr>
        </p:nvSpPr>
        <p:spPr>
          <a:xfrm>
            <a:off x="2803737" y="3571452"/>
            <a:ext cx="8909049" cy="1038860"/>
          </a:xfrm>
          <a:prstGeom prst="rect"/>
          <a:noFill/>
          <a:ln w="9525">
            <a:noFill/>
          </a:ln>
        </p:spPr>
        <p:txBody>
          <a:bodyPr>
            <a:spAutoFit/>
          </a:bodyPr>
          <a:lstStyle/>
          <a:p>
            <a:pPr eaLnBrk="1" hangingPunct="1">
              <a:lnSpc>
                <a:spcPct val="110000"/>
              </a:lnSpc>
            </a:pPr>
            <a:r>
              <a:rPr lang="zh-CN" altLang="en-US" sz="2800" dirty="1">
                <a:latin typeface="微软雅黑" panose="020b0503020204020204" pitchFamily="34" charset="-122"/>
                <a:ea typeface="微软雅黑" panose="020b0503020204020204" pitchFamily="34" charset="-122"/>
              </a:rPr>
              <a:t>支撑论点的材料，是作者用来证明论点的理由和根据，分为</a:t>
            </a:r>
            <a:r>
              <a:rPr lang="zh-CN" altLang="en-US" sz="2800" dirty="1">
                <a:solidFill>
                  <a:srgbClr val="FF0000"/>
                </a:solidFill>
                <a:latin typeface="微软雅黑" panose="020b0503020204020204" pitchFamily="34" charset="-122"/>
                <a:ea typeface="微软雅黑" panose="020b0503020204020204" pitchFamily="34" charset="-122"/>
              </a:rPr>
              <a:t>事实论据</a:t>
            </a:r>
            <a:r>
              <a:rPr lang="zh-CN" altLang="en-US" sz="2800" dirty="1">
                <a:latin typeface="微软雅黑" panose="020b0503020204020204" pitchFamily="34" charset="-122"/>
                <a:ea typeface="微软雅黑" panose="020b0503020204020204" pitchFamily="34" charset="-122"/>
              </a:rPr>
              <a:t>和</a:t>
            </a:r>
            <a:r>
              <a:rPr lang="zh-CN" altLang="en-US" sz="2800" dirty="1">
                <a:solidFill>
                  <a:srgbClr val="FF0000"/>
                </a:solidFill>
                <a:latin typeface="微软雅黑" panose="020b0503020204020204" pitchFamily="34" charset="-122"/>
                <a:ea typeface="微软雅黑" panose="020b0503020204020204" pitchFamily="34" charset="-122"/>
              </a:rPr>
              <a:t>道理论据</a:t>
            </a: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9" name="TextBox 4"/>
          <p:cNvSpPr txBox="1"/>
          <p:nvPr>
            <p:custDataLst>
              <p:tags r:id="rId8"/>
            </p:custDataLst>
          </p:nvPr>
        </p:nvSpPr>
        <p:spPr>
          <a:xfrm>
            <a:off x="2803737" y="4657302"/>
            <a:ext cx="8909049" cy="1038860"/>
          </a:xfrm>
          <a:prstGeom prst="rect"/>
          <a:noFill/>
          <a:ln w="9525">
            <a:noFill/>
          </a:ln>
        </p:spPr>
        <p:txBody>
          <a:bodyPr>
            <a:spAutoFit/>
          </a:bodyPr>
          <a:lstStyle/>
          <a:p>
            <a:pPr eaLnBrk="1" hangingPunct="1">
              <a:lnSpc>
                <a:spcPct val="110000"/>
              </a:lnSpc>
            </a:pPr>
            <a:r>
              <a:rPr lang="zh-CN" altLang="en-US" sz="2800" dirty="1">
                <a:latin typeface="微软雅黑" panose="020b0503020204020204" pitchFamily="34" charset="-122"/>
                <a:ea typeface="微软雅黑" panose="020b0503020204020204" pitchFamily="34" charset="-122"/>
              </a:rPr>
              <a:t>运用论据来证明论点的过程和方法，常见的论证方法包括</a:t>
            </a:r>
            <a:r>
              <a:rPr lang="zh-CN" altLang="en-US" sz="2800" dirty="1">
                <a:solidFill>
                  <a:srgbClr val="FF0000"/>
                </a:solidFill>
                <a:latin typeface="微软雅黑" panose="020b0503020204020204" pitchFamily="34" charset="-122"/>
                <a:ea typeface="微软雅黑" panose="020b0503020204020204" pitchFamily="34" charset="-122"/>
              </a:rPr>
              <a:t>举例论证、道理论证、对比论证、比喻论证</a:t>
            </a:r>
            <a:r>
              <a:rPr lang="zh-CN" altLang="en-US" sz="2800" dirty="1">
                <a:latin typeface="微软雅黑" panose="020b0503020204020204" pitchFamily="34" charset="-122"/>
                <a:ea typeface="微软雅黑" panose="020b0503020204020204" pitchFamily="34" charset="-122"/>
              </a:rPr>
              <a:t>等</a:t>
            </a:r>
            <a:endParaRPr lang="zh-CN" altLang="en-US" sz="2800">
              <a:latin typeface="微软雅黑" panose="020b0503020204020204" pitchFamily="34" charset="-122"/>
              <a:ea typeface="微软雅黑" panose="020b0503020204020204" pitchFamily="34" charset="-122"/>
            </a:endParaRPr>
          </a:p>
        </p:txBody>
      </p:sp>
      <p:sp>
        <p:nvSpPr>
          <p:cNvPr id="10" name="TextBox 4"/>
          <p:cNvSpPr txBox="1"/>
          <p:nvPr>
            <p:custDataLst>
              <p:tags r:id="rId9"/>
            </p:custDataLst>
          </p:nvPr>
        </p:nvSpPr>
        <p:spPr>
          <a:xfrm>
            <a:off x="1631104" y="5908252"/>
            <a:ext cx="10007600" cy="565150"/>
          </a:xfrm>
          <a:prstGeom prst="rect"/>
          <a:noFill/>
          <a:ln w="9525">
            <a:noFill/>
          </a:ln>
        </p:spPr>
        <p:txBody>
          <a:bodyPr>
            <a:spAutoFit/>
          </a:bodyPr>
          <a:lstStyle/>
          <a:p>
            <a:pPr eaLnBrk="1" hangingPunct="1">
              <a:lnSpc>
                <a:spcPct val="11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提出问题（引论）</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分析问题（本论）</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解决问题（结论）</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7"/>
          <p:cNvSpPr txBox="1">
            <a:spLocks noChangeArrowheads="1"/>
          </p:cNvSpPr>
          <p:nvPr>
            <p:custDataLst>
              <p:tags r:id="rId10"/>
            </p:custDataLst>
          </p:nvPr>
        </p:nvSpPr>
        <p:spPr>
          <a:xfrm>
            <a:off x="861327" y="630012"/>
            <a:ext cx="1407160" cy="4603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eaLnBrk="0" hangingPunct="0">
              <a:spcBef>
                <a:spcPct val="0"/>
              </a:spcBef>
              <a:spcAft>
                <a:spcPct val="0"/>
              </a:spcAft>
              <a:defRPr>
                <a:solidFill>
                  <a:schemeClr val="tx1"/>
                </a:solidFill>
                <a:latin typeface="Calibri"/>
                <a:ea typeface="宋体" panose="02010600030101010101" pitchFamily="2" charset="-122"/>
              </a:defRPr>
            </a:lvl6pPr>
            <a:lvl7pPr marL="2971800" indent="-228600" fontAlgn="base" eaLnBrk="0" hangingPunct="0">
              <a:spcBef>
                <a:spcPct val="0"/>
              </a:spcBef>
              <a:spcAft>
                <a:spcPct val="0"/>
              </a:spcAft>
              <a:defRPr>
                <a:solidFill>
                  <a:schemeClr val="tx1"/>
                </a:solidFill>
                <a:latin typeface="Calibri"/>
                <a:ea typeface="宋体" panose="02010600030101010101" pitchFamily="2" charset="-122"/>
              </a:defRPr>
            </a:lvl7pPr>
            <a:lvl8pPr marL="3429000" indent="-228600" fontAlgn="base" eaLnBrk="0" hangingPunct="0">
              <a:spcBef>
                <a:spcPct val="0"/>
              </a:spcBef>
              <a:spcAft>
                <a:spcPct val="0"/>
              </a:spcAft>
              <a:defRPr>
                <a:solidFill>
                  <a:schemeClr val="tx1"/>
                </a:solidFill>
                <a:latin typeface="Calibri"/>
                <a:ea typeface="宋体" panose="02010600030101010101" pitchFamily="2" charset="-122"/>
              </a:defRPr>
            </a:lvl8pPr>
            <a:lvl9pPr marL="3886200" indent="-228600" fontAlgn="base" eaLnBrk="0" hangingPunct="0">
              <a:spcBef>
                <a:spcPct val="0"/>
              </a:spcBef>
              <a:spcAft>
                <a:spcPct val="0"/>
              </a:spcAft>
              <a:defRPr>
                <a:solidFill>
                  <a:schemeClr val="tx1"/>
                </a:solidFill>
                <a:latin typeface="Calibri"/>
                <a:ea typeface="宋体" panose="02010600030101010101" pitchFamily="2" charset="-122"/>
              </a:defRPr>
            </a:lvl9pPr>
          </a:lstStyle>
          <a:p>
            <a:pPr>
              <a:buFont typeface="Arial" panose="020b0604020202020204" pitchFamily="34" charset="0"/>
              <a:buNone/>
            </a:pPr>
            <a:r>
              <a:rPr lang="zh-CN" altLang="en-US" sz="2400" b="1" dirty="1">
                <a:solidFill>
                  <a:srgbClr val="EF7509"/>
                </a:solidFill>
                <a:latin typeface="思源黑体 CN Heavy" pitchFamily="34" charset="-122"/>
                <a:ea typeface="思源黑体 CN Heavy" pitchFamily="34" charset="-122"/>
              </a:rPr>
              <a:t>自主学习</a:t>
            </a:r>
            <a:endParaRPr lang="zh-CN" altLang="en-US" sz="2400" b="1">
              <a:solidFill>
                <a:srgbClr val="EF7509"/>
              </a:solidFill>
              <a:latin typeface="思源黑体 CN Heavy" pitchFamily="34" charset="-122"/>
              <a:ea typeface="思源黑体 CN Heavy" pitchFamily="34"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rLst="">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rLst="">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rLst="">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rLst="">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4"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rLst="">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0" advAuto="indefinite" build="whole"/>
      <p:bldP spid="7" grpId="1" uiExpand="0" advAuto="indefinite" build="whole"/>
      <p:bldP spid="8" grpId="2" uiExpand="0" advAuto="indefinite" build="whole"/>
      <p:bldP spid="9" grpId="3" uiExpand="0" advAuto="indefinite" build="whole"/>
      <p:bldP spid="10" grpId="4" uiExpand="0" advAuto="indefinite" build="whole"/>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chOff x="0" y="0"/>
          <a:chExt cx="0" cy="0"/>
        </a:xfrm>
      </p:grpSpPr>
      <p:sp>
        <p:nvSpPr>
          <p:cNvPr id="10242" name="TextBox 5"/>
          <p:cNvSpPr txBox="1"/>
          <p:nvPr>
            <p:custDataLst>
              <p:tags r:id="rId3"/>
            </p:custDataLst>
          </p:nvPr>
        </p:nvSpPr>
        <p:spPr>
          <a:xfrm>
            <a:off x="1255183" y="1372447"/>
            <a:ext cx="9872133" cy="4912995"/>
          </a:xfrm>
          <a:prstGeom prst="rect"/>
          <a:noFill/>
          <a:ln w="9525">
            <a:noFill/>
          </a:ln>
        </p:spPr>
        <p:txBody>
          <a:bodyPr>
            <a:spAutoFit/>
          </a:bodyPr>
          <a:lstStyle/>
          <a:p>
            <a:pPr eaLnBrk="1" hangingPunct="1">
              <a:lnSpc>
                <a:spcPct val="140000"/>
              </a:lnSpc>
            </a:pP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蛀</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赦</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禅</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师（</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精微            旁</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骛</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秘诀</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羡</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慕</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亵渎</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浪荡</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妄</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想（</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杜绝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调</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断章取义        不二法门        言不及义</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教</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诲</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解</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剖</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佝偻</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承</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蜩</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淘</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神（</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骈</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进（</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40000"/>
              </a:lnSpc>
            </a:pP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强</a:t>
            </a: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聒</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不舍（</a:t>
            </a:r>
            <a:r>
              <a:rPr lang="en-US" altLang="zh-CN" sz="2800" dirty="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43" name="TextBox 4"/>
          <p:cNvSpPr txBox="1"/>
          <p:nvPr>
            <p:custDataLst>
              <p:tags r:id="rId4"/>
            </p:custDataLst>
          </p:nvPr>
        </p:nvSpPr>
        <p:spPr>
          <a:xfrm>
            <a:off x="3197225" y="610870"/>
            <a:ext cx="3158490" cy="583565"/>
          </a:xfrm>
          <a:prstGeom prst="rect"/>
          <a:noFill/>
          <a:ln>
            <a:noFill/>
          </a:ln>
          <a:effec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eaLnBrk="0"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defRPr/>
            </a:pPr>
            <a:r>
              <a:rPr lang="zh-CN" altLang="en-US" sz="3200" spc="1000" dirty="1">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rPr>
              <a:t>读读写</a:t>
            </a:r>
            <a:r>
              <a:rPr lang="en-US" altLang="zh-CN" sz="3200" spc="1000" dirty="1">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rPr>
              <a:t> </a:t>
            </a:r>
            <a:r>
              <a:rPr lang="zh-CN" altLang="en-US" sz="3200" spc="1000" dirty="1">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rPr>
              <a:t>写</a:t>
            </a:r>
            <a:endParaRPr lang="zh-CN" altLang="en-US" sz="3200" spc="1000">
              <a:gradFill>
                <a:gsLst>
                  <a:gs pos="0">
                    <a:srgbClr val="E30000"/>
                  </a:gs>
                  <a:gs pos="100000">
                    <a:srgbClr val="760303"/>
                  </a:gs>
                </a:gsLst>
                <a:lin ang="0" scaled="0"/>
                <a:tileRect/>
              </a:gradFill>
              <a:latin typeface="微软雅黑" panose="020b0503020204020204" pitchFamily="34" charset="-122"/>
              <a:ea typeface="微软雅黑" panose="020b0503020204020204" pitchFamily="34" charset="-122"/>
              <a:sym typeface="+mn-ea"/>
            </a:endParaRPr>
          </a:p>
        </p:txBody>
      </p:sp>
      <p:sp>
        <p:nvSpPr>
          <p:cNvPr id="32" name="TextBox 31"/>
          <p:cNvSpPr txBox="1"/>
          <p:nvPr>
            <p:custDataLst>
              <p:tags r:id="rId5"/>
            </p:custDataLst>
          </p:nvPr>
        </p:nvSpPr>
        <p:spPr>
          <a:xfrm>
            <a:off x="2182283" y="1429597"/>
            <a:ext cx="79565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zhù</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26" name="TextBox 31"/>
          <p:cNvSpPr txBox="1"/>
          <p:nvPr>
            <p:custDataLst>
              <p:tags r:id="rId6"/>
            </p:custDataLst>
          </p:nvPr>
        </p:nvSpPr>
        <p:spPr>
          <a:xfrm>
            <a:off x="4697731" y="1429597"/>
            <a:ext cx="768350"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shè</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27" name="TextBox 31"/>
          <p:cNvSpPr txBox="1"/>
          <p:nvPr>
            <p:custDataLst>
              <p:tags r:id="rId7"/>
            </p:custDataLst>
          </p:nvPr>
        </p:nvSpPr>
        <p:spPr>
          <a:xfrm>
            <a:off x="7741074" y="1429597"/>
            <a:ext cx="99631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chán</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28" name="TextBox 31"/>
          <p:cNvSpPr txBox="1"/>
          <p:nvPr>
            <p:custDataLst>
              <p:tags r:id="rId8"/>
            </p:custDataLst>
          </p:nvPr>
        </p:nvSpPr>
        <p:spPr>
          <a:xfrm>
            <a:off x="4697942" y="2143549"/>
            <a:ext cx="68262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wù</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29" name="TextBox 31"/>
          <p:cNvSpPr txBox="1"/>
          <p:nvPr>
            <p:custDataLst>
              <p:tags r:id="rId9"/>
            </p:custDataLst>
          </p:nvPr>
        </p:nvSpPr>
        <p:spPr>
          <a:xfrm>
            <a:off x="2719917" y="2796964"/>
            <a:ext cx="735330"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mù</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0" name="TextBox 31"/>
          <p:cNvSpPr txBox="1"/>
          <p:nvPr>
            <p:custDataLst>
              <p:tags r:id="rId10"/>
            </p:custDataLst>
          </p:nvPr>
        </p:nvSpPr>
        <p:spPr>
          <a:xfrm>
            <a:off x="5466080" y="2665519"/>
            <a:ext cx="1211580"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xiè dú</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1" name="TextBox 31"/>
          <p:cNvSpPr txBox="1"/>
          <p:nvPr>
            <p:custDataLst>
              <p:tags r:id="rId11"/>
            </p:custDataLst>
          </p:nvPr>
        </p:nvSpPr>
        <p:spPr>
          <a:xfrm>
            <a:off x="2512484" y="3318933"/>
            <a:ext cx="110680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wànɡ</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2" name="TextBox 31"/>
          <p:cNvSpPr txBox="1"/>
          <p:nvPr>
            <p:custDataLst>
              <p:tags r:id="rId12"/>
            </p:custDataLst>
          </p:nvPr>
        </p:nvSpPr>
        <p:spPr>
          <a:xfrm>
            <a:off x="7571529" y="3318933"/>
            <a:ext cx="833120"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tiáo</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3" name="TextBox 31"/>
          <p:cNvSpPr txBox="1"/>
          <p:nvPr>
            <p:custDataLst>
              <p:tags r:id="rId13"/>
            </p:custDataLst>
          </p:nvPr>
        </p:nvSpPr>
        <p:spPr>
          <a:xfrm>
            <a:off x="2512695" y="4509982"/>
            <a:ext cx="71564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huì</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4" name="TextBox 31"/>
          <p:cNvSpPr txBox="1"/>
          <p:nvPr>
            <p:custDataLst>
              <p:tags r:id="rId14"/>
            </p:custDataLst>
          </p:nvPr>
        </p:nvSpPr>
        <p:spPr>
          <a:xfrm>
            <a:off x="5246370" y="4509982"/>
            <a:ext cx="85534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pōu</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5" name="TextBox 31"/>
          <p:cNvSpPr txBox="1"/>
          <p:nvPr>
            <p:custDataLst>
              <p:tags r:id="rId15"/>
            </p:custDataLst>
          </p:nvPr>
        </p:nvSpPr>
        <p:spPr>
          <a:xfrm>
            <a:off x="7830609" y="4570942"/>
            <a:ext cx="150050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ɡōu lóu</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6" name="TextBox 31"/>
          <p:cNvSpPr txBox="1"/>
          <p:nvPr>
            <p:custDataLst>
              <p:tags r:id="rId16"/>
            </p:custDataLst>
          </p:nvPr>
        </p:nvSpPr>
        <p:spPr>
          <a:xfrm>
            <a:off x="2453428" y="5092912"/>
            <a:ext cx="833120"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tiáo</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7" name="TextBox 31"/>
          <p:cNvSpPr txBox="1"/>
          <p:nvPr>
            <p:custDataLst>
              <p:tags r:id="rId17"/>
            </p:custDataLst>
          </p:nvPr>
        </p:nvSpPr>
        <p:spPr>
          <a:xfrm>
            <a:off x="5304790" y="5178637"/>
            <a:ext cx="73850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táo</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8" name="TextBox 31"/>
          <p:cNvSpPr txBox="1"/>
          <p:nvPr>
            <p:custDataLst>
              <p:tags r:id="rId18"/>
            </p:custDataLst>
          </p:nvPr>
        </p:nvSpPr>
        <p:spPr>
          <a:xfrm>
            <a:off x="8021109" y="5168477"/>
            <a:ext cx="920750"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pián</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139" name="TextBox 31"/>
          <p:cNvSpPr txBox="1"/>
          <p:nvPr>
            <p:custDataLst>
              <p:tags r:id="rId19"/>
            </p:custDataLst>
          </p:nvPr>
        </p:nvSpPr>
        <p:spPr>
          <a:xfrm>
            <a:off x="3228340" y="5746115"/>
            <a:ext cx="855345" cy="521970"/>
          </a:xfrm>
          <a:prstGeom prst="rect"/>
          <a:noFill/>
          <a:ln w="9525">
            <a:noFill/>
          </a:ln>
        </p:spPr>
        <p:txBody>
          <a:bodyPr wrap="none">
            <a:spAutoFit/>
          </a:bodyPr>
          <a:lstStyle/>
          <a:p>
            <a:pPr eaLnBrk="1" hangingPunct="1"/>
            <a:r>
              <a:rPr lang="en-US" altLang="zh-CN" sz="2800" dirty="1">
                <a:solidFill>
                  <a:srgbClr val="0033CC"/>
                </a:solidFill>
                <a:latin typeface="微软雅黑" panose="020b0503020204020204" pitchFamily="34" charset="-122"/>
                <a:ea typeface="微软雅黑" panose="020b0503020204020204" pitchFamily="34" charset="-122"/>
              </a:rPr>
              <a:t>ɡuō</a:t>
            </a:r>
            <a:endParaRPr lang="en-US" altLang="zh-CN" sz="2800">
              <a:solidFill>
                <a:srgbClr val="0033CC"/>
              </a:solidFill>
              <a:latin typeface="微软雅黑" panose="020b0503020204020204" pitchFamily="34" charset="-122"/>
              <a:ea typeface="微软雅黑" panose="020b0503020204020204" pitchFamily="34" charset="-122"/>
            </a:endParaRPr>
          </a:p>
        </p:txBody>
      </p:sp>
      <p:sp>
        <p:nvSpPr>
          <p:cNvPr id="3" name="椭圆 2"/>
          <p:cNvSpPr/>
          <p:nvPr>
            <p:custDataLst>
              <p:tags r:id="rId20"/>
            </p:custDataLst>
          </p:nvPr>
        </p:nvSpPr>
        <p:spPr>
          <a:xfrm>
            <a:off x="3632200" y="2112010"/>
            <a:ext cx="533400" cy="520700"/>
          </a:xfrm>
          <a:prstGeom prst="ellipse"/>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fontAlgn="base" rtl="0" eaLnBrk="0" latinLnBrk="0" hangingPunct="0">
              <a:lnSpc>
                <a:spcPct val="100000"/>
              </a:lnSpc>
              <a:spcBef>
                <a:spcPct val="0"/>
              </a:spcBef>
              <a:spcAft>
                <a:spcPct val="0"/>
              </a:spcAft>
              <a:buClrTx/>
              <a:buSzTx/>
              <a:buFontTx/>
              <a:buNone/>
              <a:defRPr/>
            </a:pPr>
            <a:endParaRPr kumimoji="0" lang="zh-CN" altLang="en-US" sz="2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custDataLst>
              <p:tags r:id="rId21"/>
            </p:custDataLst>
          </p:nvPr>
        </p:nvSpPr>
        <p:spPr>
          <a:xfrm>
            <a:off x="7282815" y="2143760"/>
            <a:ext cx="389255" cy="445770"/>
          </a:xfrm>
          <a:prstGeom prst="ellipse"/>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fontAlgn="base" rtl="0" eaLnBrk="0" latinLnBrk="0" hangingPunct="0">
              <a:lnSpc>
                <a:spcPct val="100000"/>
              </a:lnSpc>
              <a:spcBef>
                <a:spcPct val="0"/>
              </a:spcBef>
              <a:spcAft>
                <a:spcPct val="0"/>
              </a:spcAft>
              <a:buClrTx/>
              <a:buSzTx/>
              <a:buFontTx/>
              <a:buNone/>
              <a:defRPr/>
            </a:pPr>
            <a:endParaRPr kumimoji="0" lang="zh-CN" altLang="en-US" sz="28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custDataLst>
              <p:tags r:id="rId22"/>
            </p:custDataLst>
          </p:nvPr>
        </p:nvSpPr>
        <p:spPr>
          <a:xfrm>
            <a:off x="6355715" y="546100"/>
            <a:ext cx="4270375" cy="565150"/>
          </a:xfrm>
          <a:prstGeom prst="rect"/>
          <a:noFill/>
          <a:ln w="9525">
            <a:noFill/>
          </a:ln>
        </p:spPr>
        <p:txBody>
          <a:bodyPr wrap="square">
            <a:spAutoFit/>
          </a:bodyPr>
          <a:lstStyle/>
          <a:p>
            <a:pPr eaLnBrk="1" hangingPunct="1">
              <a:lnSpc>
                <a:spcPct val="110000"/>
              </a:lnSpc>
            </a:pPr>
            <a:r>
              <a:rPr lang="zh-CN" altLang="en-US" sz="2800" dirty="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字形易错，下面是“马”。</a:t>
            </a:r>
            <a:endPar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custDataLst>
              <p:tags r:id="rId23"/>
            </p:custDataLst>
          </p:nvPr>
        </p:nvSpPr>
        <p:spPr>
          <a:xfrm>
            <a:off x="7741285" y="2065020"/>
            <a:ext cx="3907790" cy="565150"/>
          </a:xfrm>
          <a:prstGeom prst="rect"/>
          <a:noFill/>
          <a:ln w="9525">
            <a:noFill/>
          </a:ln>
        </p:spPr>
        <p:txBody>
          <a:bodyPr wrap="square">
            <a:spAutoFit/>
          </a:bodyPr>
          <a:lstStyle/>
          <a:p>
            <a:pPr eaLnBrk="1" hangingPunct="1">
              <a:lnSpc>
                <a:spcPct val="110000"/>
              </a:lnSpc>
            </a:pPr>
            <a:r>
              <a:rPr lang="zh-CN" altLang="en-US" sz="2800" dirty="1">
                <a:solidFill>
                  <a:srgbClr val="FF0000"/>
                </a:solidFill>
                <a:latin typeface="微软雅黑" panose="020b0503020204020204" pitchFamily="34" charset="-122"/>
                <a:ea typeface="微软雅黑" panose="020b0503020204020204" pitchFamily="34" charset="-122"/>
              </a:rPr>
              <a:t>字形易错，注意偏旁。</a:t>
            </a: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7" name="文本框 7"/>
          <p:cNvSpPr txBox="1">
            <a:spLocks noChangeArrowheads="1"/>
          </p:cNvSpPr>
          <p:nvPr>
            <p:custDataLst>
              <p:tags r:id="rId24"/>
            </p:custDataLst>
          </p:nvPr>
        </p:nvSpPr>
        <p:spPr>
          <a:xfrm>
            <a:off x="861327" y="630012"/>
            <a:ext cx="1407160" cy="4603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eaLnBrk="0" hangingPunct="0">
              <a:spcBef>
                <a:spcPct val="0"/>
              </a:spcBef>
              <a:spcAft>
                <a:spcPct val="0"/>
              </a:spcAft>
              <a:defRPr>
                <a:solidFill>
                  <a:schemeClr val="tx1"/>
                </a:solidFill>
                <a:latin typeface="Calibri"/>
                <a:ea typeface="宋体" panose="02010600030101010101" pitchFamily="2" charset="-122"/>
              </a:defRPr>
            </a:lvl6pPr>
            <a:lvl7pPr marL="2971800" indent="-228600" fontAlgn="base" eaLnBrk="0" hangingPunct="0">
              <a:spcBef>
                <a:spcPct val="0"/>
              </a:spcBef>
              <a:spcAft>
                <a:spcPct val="0"/>
              </a:spcAft>
              <a:defRPr>
                <a:solidFill>
                  <a:schemeClr val="tx1"/>
                </a:solidFill>
                <a:latin typeface="Calibri"/>
                <a:ea typeface="宋体" panose="02010600030101010101" pitchFamily="2" charset="-122"/>
              </a:defRPr>
            </a:lvl7pPr>
            <a:lvl8pPr marL="3429000" indent="-228600" fontAlgn="base" eaLnBrk="0" hangingPunct="0">
              <a:spcBef>
                <a:spcPct val="0"/>
              </a:spcBef>
              <a:spcAft>
                <a:spcPct val="0"/>
              </a:spcAft>
              <a:defRPr>
                <a:solidFill>
                  <a:schemeClr val="tx1"/>
                </a:solidFill>
                <a:latin typeface="Calibri"/>
                <a:ea typeface="宋体" panose="02010600030101010101" pitchFamily="2" charset="-122"/>
              </a:defRPr>
            </a:lvl8pPr>
            <a:lvl9pPr marL="3886200" indent="-228600" fontAlgn="base" eaLnBrk="0" hangingPunct="0">
              <a:spcBef>
                <a:spcPct val="0"/>
              </a:spcBef>
              <a:spcAft>
                <a:spcPct val="0"/>
              </a:spcAft>
              <a:defRPr>
                <a:solidFill>
                  <a:schemeClr val="tx1"/>
                </a:solidFill>
                <a:latin typeface="Calibri"/>
                <a:ea typeface="宋体" panose="02010600030101010101" pitchFamily="2" charset="-122"/>
              </a:defRPr>
            </a:lvl9pPr>
          </a:lstStyle>
          <a:p>
            <a:pPr>
              <a:buFont typeface="Arial" panose="020b0604020202020204" pitchFamily="34" charset="0"/>
              <a:buNone/>
            </a:pPr>
            <a:r>
              <a:rPr lang="zh-CN" altLang="en-US" sz="2400" b="1" dirty="1">
                <a:solidFill>
                  <a:srgbClr val="EF7509"/>
                </a:solidFill>
                <a:latin typeface="思源黑体 CN Heavy" pitchFamily="34" charset="-122"/>
                <a:ea typeface="思源黑体 CN Heavy" pitchFamily="34" charset="-122"/>
              </a:rPr>
              <a:t>自主学习</a:t>
            </a:r>
            <a:endParaRPr lang="zh-CN" altLang="en-US" sz="2400" b="1">
              <a:solidFill>
                <a:srgbClr val="EF7509"/>
              </a:solidFill>
              <a:latin typeface="思源黑体 CN Heavy" pitchFamily="34" charset="-122"/>
              <a:ea typeface="思源黑体 CN Heavy" pitchFamily="34" charset="-122"/>
            </a:endParaRPr>
          </a:p>
        </p:txBody>
      </p:sp>
    </p:spTree>
  </p:cSld>
  <p:clrMapOvr>
    <a:masterClrMapping/>
  </p:clrMapOvr>
  <p:transition spd="fast"/>
  <p:timing>
    <p:tnLst>
      <p:par>
        <p:cTn id="1"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rLs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rLs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barn(inVertical)" prLst="">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3"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barn(inVertical)" prLst="">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5"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rLst="">
                                      <p:cBhvr>
                                        <p:cTn id="27" dur="500"/>
                                        <p:tgtEl>
                                          <p:spTgt spid="3"/>
                                        </p:tgtEl>
                                      </p:cBhvr>
                                    </p:animEffect>
                                  </p:childTnLst>
                                </p:cTn>
                              </p:par>
                            </p:childTnLst>
                          </p:cTn>
                        </p:par>
                        <p:par>
                          <p:cTn id="28" fill="hold">
                            <p:stCondLst>
                              <p:cond delay="500"/>
                            </p:stCondLst>
                            <p:childTnLst>
                              <p:par>
                                <p:cTn id="29" presetID="10" presetClass="entr" presetSubtype="0" fill="hold" grpId="17"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rLs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16"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rLst="">
                                      <p:cBhvr>
                                        <p:cTn id="36" dur="500"/>
                                        <p:tgtEl>
                                          <p:spTgt spid="22"/>
                                        </p:tgtEl>
                                      </p:cBhvr>
                                    </p:animEffect>
                                  </p:childTnLst>
                                </p:cTn>
                              </p:par>
                            </p:childTnLst>
                          </p:cTn>
                        </p:par>
                        <p:par>
                          <p:cTn id="37" fill="hold">
                            <p:stCondLst>
                              <p:cond delay="500"/>
                            </p:stCondLst>
                            <p:childTnLst>
                              <p:par>
                                <p:cTn id="38" presetID="10" presetClass="entr" presetSubtype="0" fill="hold" grpId="18"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rLs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4" nodeType="click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barn(inVertical)" prLst="">
                                      <p:cBhvr>
                                        <p:cTn id="45" dur="500"/>
                                        <p:tgtEl>
                                          <p:spTgt spid="12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5" nodeType="clickEffect">
                                  <p:stCondLst>
                                    <p:cond delay="0"/>
                                  </p:stCondLst>
                                  <p:childTnLst>
                                    <p:set>
                                      <p:cBhvr>
                                        <p:cTn id="49" dur="1" fill="hold">
                                          <p:stCondLst>
                                            <p:cond delay="0"/>
                                          </p:stCondLst>
                                        </p:cTn>
                                        <p:tgtEl>
                                          <p:spTgt spid="130"/>
                                        </p:tgtEl>
                                        <p:attrNameLst>
                                          <p:attrName>style.visibility</p:attrName>
                                        </p:attrNameLst>
                                      </p:cBhvr>
                                      <p:to>
                                        <p:strVal val="visible"/>
                                      </p:to>
                                    </p:set>
                                    <p:animEffect transition="in" filter="barn(inVertical)" prLst="">
                                      <p:cBhvr>
                                        <p:cTn id="50" dur="500"/>
                                        <p:tgtEl>
                                          <p:spTgt spid="1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6" nodeType="click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barn(inVertical)" prLst="">
                                      <p:cBhvr>
                                        <p:cTn id="55" dur="500"/>
                                        <p:tgtEl>
                                          <p:spTgt spid="1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7" nodeType="click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barn(inVertical)" prLst="">
                                      <p:cBhvr>
                                        <p:cTn id="60" dur="500"/>
                                        <p:tgtEl>
                                          <p:spTgt spid="13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8" nodeType="click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barn(inVertical)" prLst="">
                                      <p:cBhvr>
                                        <p:cTn id="65" dur="500"/>
                                        <p:tgtEl>
                                          <p:spTgt spid="13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9" nodeType="clickEffect">
                                  <p:stCondLst>
                                    <p:cond delay="0"/>
                                  </p:stCondLst>
                                  <p:childTnLst>
                                    <p:set>
                                      <p:cBhvr>
                                        <p:cTn id="69" dur="1" fill="hold">
                                          <p:stCondLst>
                                            <p:cond delay="0"/>
                                          </p:stCondLst>
                                        </p:cTn>
                                        <p:tgtEl>
                                          <p:spTgt spid="134"/>
                                        </p:tgtEl>
                                        <p:attrNameLst>
                                          <p:attrName>style.visibility</p:attrName>
                                        </p:attrNameLst>
                                      </p:cBhvr>
                                      <p:to>
                                        <p:strVal val="visible"/>
                                      </p:to>
                                    </p:set>
                                    <p:animEffect transition="in" filter="barn(inVertical)" prLst="">
                                      <p:cBhvr>
                                        <p:cTn id="70" dur="5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10" nodeType="click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barn(inVertical)" prLst="">
                                      <p:cBhvr>
                                        <p:cTn id="75" dur="500"/>
                                        <p:tgtEl>
                                          <p:spTgt spid="13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11" nodeType="clickEffect">
                                  <p:stCondLst>
                                    <p:cond delay="0"/>
                                  </p:stCondLst>
                                  <p:childTnLst>
                                    <p:set>
                                      <p:cBhvr>
                                        <p:cTn id="79" dur="1" fill="hold">
                                          <p:stCondLst>
                                            <p:cond delay="0"/>
                                          </p:stCondLst>
                                        </p:cTn>
                                        <p:tgtEl>
                                          <p:spTgt spid="136"/>
                                        </p:tgtEl>
                                        <p:attrNameLst>
                                          <p:attrName>style.visibility</p:attrName>
                                        </p:attrNameLst>
                                      </p:cBhvr>
                                      <p:to>
                                        <p:strVal val="visible"/>
                                      </p:to>
                                    </p:set>
                                    <p:animEffect transition="in" filter="barn(inVertical)" prLst="">
                                      <p:cBhvr>
                                        <p:cTn id="80" dur="500"/>
                                        <p:tgtEl>
                                          <p:spTgt spid="136"/>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12" nodeType="clickEffect">
                                  <p:stCondLst>
                                    <p:cond delay="0"/>
                                  </p:stCondLst>
                                  <p:childTnLst>
                                    <p:set>
                                      <p:cBhvr>
                                        <p:cTn id="84" dur="1" fill="hold">
                                          <p:stCondLst>
                                            <p:cond delay="0"/>
                                          </p:stCondLst>
                                        </p:cTn>
                                        <p:tgtEl>
                                          <p:spTgt spid="137"/>
                                        </p:tgtEl>
                                        <p:attrNameLst>
                                          <p:attrName>style.visibility</p:attrName>
                                        </p:attrNameLst>
                                      </p:cBhvr>
                                      <p:to>
                                        <p:strVal val="visible"/>
                                      </p:to>
                                    </p:set>
                                    <p:animEffect transition="in" filter="barn(inVertical)" prLst="">
                                      <p:cBhvr>
                                        <p:cTn id="85" dur="500"/>
                                        <p:tgtEl>
                                          <p:spTgt spid="13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13" nodeType="click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barn(inVertical)" prLst="">
                                      <p:cBhvr>
                                        <p:cTn id="90" dur="500"/>
                                        <p:tgtEl>
                                          <p:spTgt spid="138"/>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14" nodeType="clickEffect">
                                  <p:stCondLst>
                                    <p:cond delay="0"/>
                                  </p:stCondLst>
                                  <p:childTnLst>
                                    <p:set>
                                      <p:cBhvr>
                                        <p:cTn id="94" dur="1" fill="hold">
                                          <p:stCondLst>
                                            <p:cond delay="0"/>
                                          </p:stCondLst>
                                        </p:cTn>
                                        <p:tgtEl>
                                          <p:spTgt spid="139"/>
                                        </p:tgtEl>
                                        <p:attrNameLst>
                                          <p:attrName>style.visibility</p:attrName>
                                        </p:attrNameLst>
                                      </p:cBhvr>
                                      <p:to>
                                        <p:strVal val="visible"/>
                                      </p:to>
                                    </p:set>
                                    <p:animEffect transition="in" filter="barn(inVertical)" prLst="">
                                      <p:cBhvr>
                                        <p:cTn id="9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0" advAuto="indefinite" build="whole"/>
      <p:bldP spid="126" grpId="1" uiExpand="0" advAuto="indefinite" build="whole"/>
      <p:bldP spid="127" grpId="2" uiExpand="0" advAuto="indefinite" build="whole"/>
      <p:bldP spid="128" grpId="3" uiExpand="0" advAuto="indefinite" build="whole"/>
      <p:bldP spid="129" grpId="4" uiExpand="0" advAuto="indefinite" build="whole"/>
      <p:bldP spid="130" grpId="5" uiExpand="0" advAuto="indefinite" build="whole"/>
      <p:bldP spid="131" grpId="6" uiExpand="0" advAuto="indefinite" build="whole"/>
      <p:bldP spid="132" grpId="7" uiExpand="0" advAuto="indefinite" build="whole"/>
      <p:bldP spid="133" grpId="8" uiExpand="0" advAuto="indefinite" build="whole"/>
      <p:bldP spid="134" grpId="9" uiExpand="0" advAuto="indefinite" build="whole"/>
      <p:bldP spid="135" grpId="10" uiExpand="0" advAuto="indefinite" build="whole"/>
      <p:bldP spid="136" grpId="11" uiExpand="0" advAuto="indefinite" build="whole"/>
      <p:bldP spid="137" grpId="12" uiExpand="0" advAuto="indefinite" build="whole"/>
      <p:bldP spid="138" grpId="13" uiExpand="0" advAuto="indefinite" build="whole"/>
      <p:bldP spid="139" grpId="14" uiExpand="0" advAuto="indefinite" build="whole"/>
      <p:bldP spid="3" grpId="15" uiExpand="0" advAuto="indefinite" build="whole"/>
      <p:bldP spid="22" grpId="16" uiExpand="0" advAuto="indefinite" build="whole"/>
      <p:bldP spid="24" grpId="17" uiExpand="0" advAuto="indefinite" build="whole"/>
      <p:bldP spid="25" grpId="18" uiExpand="0" advAuto="indefinite" build="whole"/>
    </p:bldLst>
  </p:timing>
</p:sld>
</file>

<file path=ppt/tags/tag1.xml><?xml version="1.0" encoding="utf-8"?>
<p:tagLst xmlns:p="http://schemas.openxmlformats.org/presentationml/2006/main">
  <p:tag name="AS_UNIQUEID" val="2455"/>
</p:tagLst>
</file>

<file path=ppt/tags/tag10.xml><?xml version="1.0" encoding="utf-8"?>
<p:tagLst xmlns:p="http://schemas.openxmlformats.org/presentationml/2006/main">
  <p:tag name="AS_UNIQUEID" val="2724"/>
  <p:tag name="KSO_WM_UNIT_TABLE_BEAUTIFY" val="smartTable{3023cfd7-4b43-45c5-9564-cec5f7be2b0c}"/>
  <p:tag name="TABLE_ENDDRAG_ORIGIN_RECT" val="901*499"/>
  <p:tag name="TABLE_ENDDRAG_RECT" val="31*105*901*499"/>
</p:tagLst>
</file>

<file path=ppt/tags/tag100.xml><?xml version="1.0" encoding="utf-8"?>
<p:tagLst xmlns:p="http://schemas.openxmlformats.org/presentationml/2006/main">
  <p:tag name="AS_UNIQUEID" val="2789"/>
</p:tagLst>
</file>

<file path=ppt/tags/tag101.xml><?xml version="1.0" encoding="utf-8"?>
<p:tagLst xmlns:p="http://schemas.openxmlformats.org/presentationml/2006/main">
  <p:tag name="AS_UNIQUEID" val="2764"/>
</p:tagLst>
</file>

<file path=ppt/tags/tag102.xml><?xml version="1.0" encoding="utf-8"?>
<p:tagLst xmlns:p="http://schemas.openxmlformats.org/presentationml/2006/main">
  <p:tag name="AS_UNIQUEID" val="2621"/>
</p:tagLst>
</file>

<file path=ppt/tags/tag103.xml><?xml version="1.0" encoding="utf-8"?>
<p:tagLst xmlns:p="http://schemas.openxmlformats.org/presentationml/2006/main">
  <p:tag name="AS_UNIQUEID" val="2490"/>
</p:tagLst>
</file>

<file path=ppt/tags/tag104.xml><?xml version="1.0" encoding="utf-8"?>
<p:tagLst xmlns:p="http://schemas.openxmlformats.org/presentationml/2006/main">
  <p:tag name="AS_UNIQUEID" val="2738"/>
</p:tagLst>
</file>

<file path=ppt/tags/tag105.xml><?xml version="1.0" encoding="utf-8"?>
<p:tagLst xmlns:p="http://schemas.openxmlformats.org/presentationml/2006/main">
  <p:tag name="AS_UNIQUEID" val="2568"/>
</p:tagLst>
</file>

<file path=ppt/tags/tag106.xml><?xml version="1.0" encoding="utf-8"?>
<p:tagLst xmlns:p="http://schemas.openxmlformats.org/presentationml/2006/main">
  <p:tag name="AS_UNIQUEID" val="2451"/>
</p:tagLst>
</file>

<file path=ppt/tags/tag107.xml><?xml version="1.0" encoding="utf-8"?>
<p:tagLst xmlns:p="http://schemas.openxmlformats.org/presentationml/2006/main">
  <p:tag name="AS_UNIQUEID" val="2641"/>
</p:tagLst>
</file>

<file path=ppt/tags/tag108.xml><?xml version="1.0" encoding="utf-8"?>
<p:tagLst xmlns:p="http://schemas.openxmlformats.org/presentationml/2006/main">
  <p:tag name="AS_UNIQUEID" val="2587"/>
</p:tagLst>
</file>

<file path=ppt/tags/tag109.xml><?xml version="1.0" encoding="utf-8"?>
<p:tagLst xmlns:p="http://schemas.openxmlformats.org/presentationml/2006/main">
  <p:tag name="AS_UNIQUEID" val="2569"/>
</p:tagLst>
</file>

<file path=ppt/tags/tag11.xml><?xml version="1.0" encoding="utf-8"?>
<p:tagLst xmlns:p="http://schemas.openxmlformats.org/presentationml/2006/main">
  <p:tag name="AS_UNIQUEID" val="2723"/>
</p:tagLst>
</file>

<file path=ppt/tags/tag110.xml><?xml version="1.0" encoding="utf-8"?>
<p:tagLst xmlns:p="http://schemas.openxmlformats.org/presentationml/2006/main">
  <p:tag name="AS_UNIQUEID" val="2695"/>
</p:tagLst>
</file>

<file path=ppt/tags/tag111.xml><?xml version="1.0" encoding="utf-8"?>
<p:tagLst xmlns:p="http://schemas.openxmlformats.org/presentationml/2006/main">
  <p:tag name="AS_UNIQUEID" val="2714"/>
</p:tagLst>
</file>

<file path=ppt/tags/tag112.xml><?xml version="1.0" encoding="utf-8"?>
<p:tagLst xmlns:p="http://schemas.openxmlformats.org/presentationml/2006/main">
  <p:tag name="AS_UNIQUEID" val="2644"/>
</p:tagLst>
</file>

<file path=ppt/tags/tag113.xml><?xml version="1.0" encoding="utf-8"?>
<p:tagLst xmlns:p="http://schemas.openxmlformats.org/presentationml/2006/main">
  <p:tag name="AS_UNIQUEID" val="2729"/>
</p:tagLst>
</file>

<file path=ppt/tags/tag114.xml><?xml version="1.0" encoding="utf-8"?>
<p:tagLst xmlns:p="http://schemas.openxmlformats.org/presentationml/2006/main">
  <p:tag name="AS_UNIQUEID" val="2775"/>
</p:tagLst>
</file>

<file path=ppt/tags/tag115.xml><?xml version="1.0" encoding="utf-8"?>
<p:tagLst xmlns:p="http://schemas.openxmlformats.org/presentationml/2006/main">
  <p:tag name="AS_UNIQUEID" val="2581"/>
</p:tagLst>
</file>

<file path=ppt/tags/tag116.xml><?xml version="1.0" encoding="utf-8"?>
<p:tagLst xmlns:p="http://schemas.openxmlformats.org/presentationml/2006/main">
  <p:tag name="AS_UNIQUEID" val="2631"/>
</p:tagLst>
</file>

<file path=ppt/tags/tag117.xml><?xml version="1.0" encoding="utf-8"?>
<p:tagLst xmlns:p="http://schemas.openxmlformats.org/presentationml/2006/main">
  <p:tag name="AS_UNIQUEID" val="2475"/>
</p:tagLst>
</file>

<file path=ppt/tags/tag118.xml><?xml version="1.0" encoding="utf-8"?>
<p:tagLst xmlns:p="http://schemas.openxmlformats.org/presentationml/2006/main">
  <p:tag name="AS_UNIQUEID" val="2397"/>
</p:tagLst>
</file>

<file path=ppt/tags/tag119.xml><?xml version="1.0" encoding="utf-8"?>
<p:tagLst xmlns:p="http://schemas.openxmlformats.org/presentationml/2006/main">
  <p:tag name="AS_UNIQUEID" val="2586"/>
</p:tagLst>
</file>

<file path=ppt/tags/tag12.xml><?xml version="1.0" encoding="utf-8"?>
<p:tagLst xmlns:p="http://schemas.openxmlformats.org/presentationml/2006/main">
  <p:tag name="AS_UNIQUEID" val="2590"/>
</p:tagLst>
</file>

<file path=ppt/tags/tag120.xml><?xml version="1.0" encoding="utf-8"?>
<p:tagLst xmlns:p="http://schemas.openxmlformats.org/presentationml/2006/main">
  <p:tag name="AS_UNIQUEID" val="2531"/>
</p:tagLst>
</file>

<file path=ppt/tags/tag121.xml><?xml version="1.0" encoding="utf-8"?>
<p:tagLst xmlns:p="http://schemas.openxmlformats.org/presentationml/2006/main">
  <p:tag name="AS_UNIQUEID" val="2721"/>
</p:tagLst>
</file>

<file path=ppt/tags/tag122.xml><?xml version="1.0" encoding="utf-8"?>
<p:tagLst xmlns:p="http://schemas.openxmlformats.org/presentationml/2006/main">
  <p:tag name="AS_UNIQUEID" val="2406"/>
</p:tagLst>
</file>

<file path=ppt/tags/tag123.xml><?xml version="1.0" encoding="utf-8"?>
<p:tagLst xmlns:p="http://schemas.openxmlformats.org/presentationml/2006/main">
  <p:tag name="AS_UNIQUEID" val="2452"/>
</p:tagLst>
</file>

<file path=ppt/tags/tag124.xml><?xml version="1.0" encoding="utf-8"?>
<p:tagLst xmlns:p="http://schemas.openxmlformats.org/presentationml/2006/main">
  <p:tag name="AS_UNIQUEID" val="2448"/>
</p:tagLst>
</file>

<file path=ppt/tags/tag125.xml><?xml version="1.0" encoding="utf-8"?>
<p:tagLst xmlns:p="http://schemas.openxmlformats.org/presentationml/2006/main">
  <p:tag name="AS_UNIQUEID" val="2698"/>
</p:tagLst>
</file>

<file path=ppt/tags/tag126.xml><?xml version="1.0" encoding="utf-8"?>
<p:tagLst xmlns:p="http://schemas.openxmlformats.org/presentationml/2006/main">
  <p:tag name="AS_UNIQUEID" val="2408"/>
</p:tagLst>
</file>

<file path=ppt/tags/tag127.xml><?xml version="1.0" encoding="utf-8"?>
<p:tagLst xmlns:p="http://schemas.openxmlformats.org/presentationml/2006/main">
  <p:tag name="AS_UNIQUEID" val="2500"/>
</p:tagLst>
</file>

<file path=ppt/tags/tag128.xml><?xml version="1.0" encoding="utf-8"?>
<p:tagLst xmlns:p="http://schemas.openxmlformats.org/presentationml/2006/main">
  <p:tag name="AS_UNIQUEID" val="2483"/>
</p:tagLst>
</file>

<file path=ppt/tags/tag129.xml><?xml version="1.0" encoding="utf-8"?>
<p:tagLst xmlns:p="http://schemas.openxmlformats.org/presentationml/2006/main">
  <p:tag name="AS_UNIQUEID" val="2493"/>
</p:tagLst>
</file>

<file path=ppt/tags/tag13.xml><?xml version="1.0" encoding="utf-8"?>
<p:tagLst xmlns:p="http://schemas.openxmlformats.org/presentationml/2006/main">
  <p:tag name="AS_UNIQUEID" val="2777"/>
</p:tagLst>
</file>

<file path=ppt/tags/tag130.xml><?xml version="1.0" encoding="utf-8"?>
<p:tagLst xmlns:p="http://schemas.openxmlformats.org/presentationml/2006/main">
  <p:tag name="AS_UNIQUEID" val="2746"/>
</p:tagLst>
</file>

<file path=ppt/tags/tag131.xml><?xml version="1.0" encoding="utf-8"?>
<p:tagLst xmlns:p="http://schemas.openxmlformats.org/presentationml/2006/main">
  <p:tag name="AS_UNIQUEID" val="2683"/>
</p:tagLst>
</file>

<file path=ppt/tags/tag132.xml><?xml version="1.0" encoding="utf-8"?>
<p:tagLst xmlns:p="http://schemas.openxmlformats.org/presentationml/2006/main">
  <p:tag name="AS_UNIQUEID" val="2514"/>
</p:tagLst>
</file>

<file path=ppt/tags/tag133.xml><?xml version="1.0" encoding="utf-8"?>
<p:tagLst xmlns:p="http://schemas.openxmlformats.org/presentationml/2006/main">
  <p:tag name="AS_UNIQUEID" val="2513"/>
</p:tagLst>
</file>

<file path=ppt/tags/tag134.xml><?xml version="1.0" encoding="utf-8"?>
<p:tagLst xmlns:p="http://schemas.openxmlformats.org/presentationml/2006/main">
  <p:tag name="AS_UNIQUEID" val="2637"/>
</p:tagLst>
</file>

<file path=ppt/tags/tag135.xml><?xml version="1.0" encoding="utf-8"?>
<p:tagLst xmlns:p="http://schemas.openxmlformats.org/presentationml/2006/main">
  <p:tag name="AS_UNIQUEID" val="2529"/>
</p:tagLst>
</file>

<file path=ppt/tags/tag136.xml><?xml version="1.0" encoding="utf-8"?>
<p:tagLst xmlns:p="http://schemas.openxmlformats.org/presentationml/2006/main">
  <p:tag name="AS_UNIQUEID" val="2673"/>
</p:tagLst>
</file>

<file path=ppt/tags/tag137.xml><?xml version="1.0" encoding="utf-8"?>
<p:tagLst xmlns:p="http://schemas.openxmlformats.org/presentationml/2006/main">
  <p:tag name="AS_UNIQUEID" val="2405"/>
</p:tagLst>
</file>

<file path=ppt/tags/tag138.xml><?xml version="1.0" encoding="utf-8"?>
<p:tagLst xmlns:p="http://schemas.openxmlformats.org/presentationml/2006/main">
  <p:tag name="AS_UNIQUEID" val="2727"/>
</p:tagLst>
</file>

<file path=ppt/tags/tag139.xml><?xml version="1.0" encoding="utf-8"?>
<p:tagLst xmlns:p="http://schemas.openxmlformats.org/presentationml/2006/main">
  <p:tag name="AS_UNIQUEID" val="2598"/>
</p:tagLst>
</file>

<file path=ppt/tags/tag14.xml><?xml version="1.0" encoding="utf-8"?>
<p:tagLst xmlns:p="http://schemas.openxmlformats.org/presentationml/2006/main">
  <p:tag name="AS_UNIQUEID" val="2678"/>
</p:tagLst>
</file>

<file path=ppt/tags/tag140.xml><?xml version="1.0" encoding="utf-8"?>
<p:tagLst xmlns:p="http://schemas.openxmlformats.org/presentationml/2006/main">
  <p:tag name="AS_UNIQUEID" val="2709"/>
</p:tagLst>
</file>

<file path=ppt/tags/tag141.xml><?xml version="1.0" encoding="utf-8"?>
<p:tagLst xmlns:p="http://schemas.openxmlformats.org/presentationml/2006/main">
  <p:tag name="AS_UNIQUEID" val="2575"/>
</p:tagLst>
</file>

<file path=ppt/tags/tag142.xml><?xml version="1.0" encoding="utf-8"?>
<p:tagLst xmlns:p="http://schemas.openxmlformats.org/presentationml/2006/main">
  <p:tag name="AS_UNIQUEID" val="2533"/>
</p:tagLst>
</file>

<file path=ppt/tags/tag143.xml><?xml version="1.0" encoding="utf-8"?>
<p:tagLst xmlns:p="http://schemas.openxmlformats.org/presentationml/2006/main">
  <p:tag name="AS_UNIQUEID" val="2617"/>
</p:tagLst>
</file>

<file path=ppt/tags/tag144.xml><?xml version="1.0" encoding="utf-8"?>
<p:tagLst xmlns:p="http://schemas.openxmlformats.org/presentationml/2006/main">
  <p:tag name="AS_UNIQUEID" val="2733"/>
</p:tagLst>
</file>

<file path=ppt/tags/tag145.xml><?xml version="1.0" encoding="utf-8"?>
<p:tagLst xmlns:p="http://schemas.openxmlformats.org/presentationml/2006/main">
  <p:tag name="AS_UNIQUEID" val="2491"/>
</p:tagLst>
</file>

<file path=ppt/tags/tag146.xml><?xml version="1.0" encoding="utf-8"?>
<p:tagLst xmlns:p="http://schemas.openxmlformats.org/presentationml/2006/main">
  <p:tag name="AS_UNIQUEID" val="2602"/>
</p:tagLst>
</file>

<file path=ppt/tags/tag147.xml><?xml version="1.0" encoding="utf-8"?>
<p:tagLst xmlns:p="http://schemas.openxmlformats.org/presentationml/2006/main">
  <p:tag name="AS_UNIQUEID" val="2752"/>
</p:tagLst>
</file>

<file path=ppt/tags/tag148.xml><?xml version="1.0" encoding="utf-8"?>
<p:tagLst xmlns:p="http://schemas.openxmlformats.org/presentationml/2006/main">
  <p:tag name="AS_UNIQUEID" val="2693"/>
</p:tagLst>
</file>

<file path=ppt/tags/tag149.xml><?xml version="1.0" encoding="utf-8"?>
<p:tagLst xmlns:p="http://schemas.openxmlformats.org/presentationml/2006/main">
  <p:tag name="AS_UNIQUEID" val="2784"/>
</p:tagLst>
</file>

<file path=ppt/tags/tag15.xml><?xml version="1.0" encoding="utf-8"?>
<p:tagLst xmlns:p="http://schemas.openxmlformats.org/presentationml/2006/main">
  <p:tag name="AS_UNIQUEID" val="2486"/>
</p:tagLst>
</file>

<file path=ppt/tags/tag150.xml><?xml version="1.0" encoding="utf-8"?>
<p:tagLst xmlns:p="http://schemas.openxmlformats.org/presentationml/2006/main">
  <p:tag name="AS_UNIQUEID" val="2768"/>
</p:tagLst>
</file>

<file path=ppt/tags/tag151.xml><?xml version="1.0" encoding="utf-8"?>
<p:tagLst xmlns:p="http://schemas.openxmlformats.org/presentationml/2006/main">
  <p:tag name="AS_UNIQUEID" val="2767"/>
</p:tagLst>
</file>

<file path=ppt/tags/tag152.xml><?xml version="1.0" encoding="utf-8"?>
<p:tagLst xmlns:p="http://schemas.openxmlformats.org/presentationml/2006/main">
  <p:tag name="AS_UNIQUEID" val="2736"/>
</p:tagLst>
</file>

<file path=ppt/tags/tag153.xml><?xml version="1.0" encoding="utf-8"?>
<p:tagLst xmlns:p="http://schemas.openxmlformats.org/presentationml/2006/main">
  <p:tag name="AS_UNIQUEID" val="2780"/>
</p:tagLst>
</file>

<file path=ppt/tags/tag154.xml><?xml version="1.0" encoding="utf-8"?>
<p:tagLst xmlns:p="http://schemas.openxmlformats.org/presentationml/2006/main">
  <p:tag name="AS_UNIQUEID" val="2503"/>
</p:tagLst>
</file>

<file path=ppt/tags/tag155.xml><?xml version="1.0" encoding="utf-8"?>
<p:tagLst xmlns:p="http://schemas.openxmlformats.org/presentationml/2006/main">
  <p:tag name="AS_UNIQUEID" val="2454"/>
</p:tagLst>
</file>

<file path=ppt/tags/tag156.xml><?xml version="1.0" encoding="utf-8"?>
<p:tagLst xmlns:p="http://schemas.openxmlformats.org/presentationml/2006/main">
  <p:tag name="AS_UNIQUEID" val="2779"/>
</p:tagLst>
</file>

<file path=ppt/tags/tag157.xml><?xml version="1.0" encoding="utf-8"?>
<p:tagLst xmlns:p="http://schemas.openxmlformats.org/presentationml/2006/main">
  <p:tag name="AS_UNIQUEID" val="2404"/>
</p:tagLst>
</file>

<file path=ppt/tags/tag158.xml><?xml version="1.0" encoding="utf-8"?>
<p:tagLst xmlns:p="http://schemas.openxmlformats.org/presentationml/2006/main">
  <p:tag name="AS_UNIQUEID" val="2580"/>
</p:tagLst>
</file>

<file path=ppt/tags/tag159.xml><?xml version="1.0" encoding="utf-8"?>
<p:tagLst xmlns:p="http://schemas.openxmlformats.org/presentationml/2006/main">
  <p:tag name="AS_UNIQUEID" val="2487"/>
</p:tagLst>
</file>

<file path=ppt/tags/tag16.xml><?xml version="1.0" encoding="utf-8"?>
<p:tagLst xmlns:p="http://schemas.openxmlformats.org/presentationml/2006/main">
  <p:tag name="AS_UNIQUEID" val="2421"/>
</p:tagLst>
</file>

<file path=ppt/tags/tag160.xml><?xml version="1.0" encoding="utf-8"?>
<p:tagLst xmlns:p="http://schemas.openxmlformats.org/presentationml/2006/main">
  <p:tag name="AS_UNIQUEID" val="2549"/>
</p:tagLst>
</file>

<file path=ppt/tags/tag161.xml><?xml version="1.0" encoding="utf-8"?>
<p:tagLst xmlns:p="http://schemas.openxmlformats.org/presentationml/2006/main">
  <p:tag name="AS_UNIQUEID" val="2682"/>
</p:tagLst>
</file>

<file path=ppt/tags/tag162.xml><?xml version="1.0" encoding="utf-8"?>
<p:tagLst xmlns:p="http://schemas.openxmlformats.org/presentationml/2006/main">
  <p:tag name="AS_UNIQUEID" val="2770"/>
</p:tagLst>
</file>

<file path=ppt/tags/tag163.xml><?xml version="1.0" encoding="utf-8"?>
<p:tagLst xmlns:p="http://schemas.openxmlformats.org/presentationml/2006/main">
  <p:tag name="AS_UNIQUEID" val="2553"/>
</p:tagLst>
</file>

<file path=ppt/tags/tag164.xml><?xml version="1.0" encoding="utf-8"?>
<p:tagLst xmlns:p="http://schemas.openxmlformats.org/presentationml/2006/main">
  <p:tag name="AS_UNIQUEID" val="2711"/>
</p:tagLst>
</file>

<file path=ppt/tags/tag165.xml><?xml version="1.0" encoding="utf-8"?>
<p:tagLst xmlns:p="http://schemas.openxmlformats.org/presentationml/2006/main">
  <p:tag name="AS_UNIQUEID" val="2508"/>
</p:tagLst>
</file>

<file path=ppt/tags/tag166.xml><?xml version="1.0" encoding="utf-8"?>
<p:tagLst xmlns:p="http://schemas.openxmlformats.org/presentationml/2006/main">
  <p:tag name="AS_UNIQUEID" val="2517"/>
</p:tagLst>
</file>

<file path=ppt/tags/tag167.xml><?xml version="1.0" encoding="utf-8"?>
<p:tagLst xmlns:p="http://schemas.openxmlformats.org/presentationml/2006/main">
  <p:tag name="AS_UNIQUEID" val="2509"/>
</p:tagLst>
</file>

<file path=ppt/tags/tag168.xml><?xml version="1.0" encoding="utf-8"?>
<p:tagLst xmlns:p="http://schemas.openxmlformats.org/presentationml/2006/main">
  <p:tag name="AS_UNIQUEID" val="2787"/>
</p:tagLst>
</file>

<file path=ppt/tags/tag169.xml><?xml version="1.0" encoding="utf-8"?>
<p:tagLst xmlns:p="http://schemas.openxmlformats.org/presentationml/2006/main">
  <p:tag name="AS_UNIQUEID" val="2409"/>
</p:tagLst>
</file>

<file path=ppt/tags/tag17.xml><?xml version="1.0" encoding="utf-8"?>
<p:tagLst xmlns:p="http://schemas.openxmlformats.org/presentationml/2006/main">
  <p:tag name="AS_UNIQUEID" val="2400"/>
</p:tagLst>
</file>

<file path=ppt/tags/tag170.xml><?xml version="1.0" encoding="utf-8"?>
<p:tagLst xmlns:p="http://schemas.openxmlformats.org/presentationml/2006/main">
  <p:tag name="AS_UNIQUEID" val="2522"/>
</p:tagLst>
</file>

<file path=ppt/tags/tag171.xml><?xml version="1.0" encoding="utf-8"?>
<p:tagLst xmlns:p="http://schemas.openxmlformats.org/presentationml/2006/main">
  <p:tag name="AS_UNIQUEID" val="2786"/>
</p:tagLst>
</file>

<file path=ppt/tags/tag172.xml><?xml version="1.0" encoding="utf-8"?>
<p:tagLst xmlns:p="http://schemas.openxmlformats.org/presentationml/2006/main">
  <p:tag name="AS_UNIQUEID" val="2772"/>
</p:tagLst>
</file>

<file path=ppt/tags/tag173.xml><?xml version="1.0" encoding="utf-8"?>
<p:tagLst xmlns:p="http://schemas.openxmlformats.org/presentationml/2006/main">
  <p:tag name="AS_UNIQUEID" val="2614"/>
</p:tagLst>
</file>

<file path=ppt/tags/tag174.xml><?xml version="1.0" encoding="utf-8"?>
<p:tagLst xmlns:p="http://schemas.openxmlformats.org/presentationml/2006/main">
  <p:tag name="AS_UNIQUEID" val="2492"/>
</p:tagLst>
</file>

<file path=ppt/tags/tag175.xml><?xml version="1.0" encoding="utf-8"?>
<p:tagLst xmlns:p="http://schemas.openxmlformats.org/presentationml/2006/main">
  <p:tag name="AS_UNIQUEID" val="2679"/>
</p:tagLst>
</file>

<file path=ppt/tags/tag176.xml><?xml version="1.0" encoding="utf-8"?>
<p:tagLst xmlns:p="http://schemas.openxmlformats.org/presentationml/2006/main">
  <p:tag name="AS_UNIQUEID" val="2429"/>
</p:tagLst>
</file>

<file path=ppt/tags/tag177.xml><?xml version="1.0" encoding="utf-8"?>
<p:tagLst xmlns:p="http://schemas.openxmlformats.org/presentationml/2006/main">
  <p:tag name="AS_UNIQUEID" val="2760"/>
</p:tagLst>
</file>

<file path=ppt/tags/tag178.xml><?xml version="1.0" encoding="utf-8"?>
<p:tagLst xmlns:p="http://schemas.openxmlformats.org/presentationml/2006/main">
  <p:tag name="AS_UNIQUEID" val="2532"/>
</p:tagLst>
</file>

<file path=ppt/tags/tag179.xml><?xml version="1.0" encoding="utf-8"?>
<p:tagLst xmlns:p="http://schemas.openxmlformats.org/presentationml/2006/main">
  <p:tag name="AS_UNIQUEID" val="2506"/>
</p:tagLst>
</file>

<file path=ppt/tags/tag18.xml><?xml version="1.0" encoding="utf-8"?>
<p:tagLst xmlns:p="http://schemas.openxmlformats.org/presentationml/2006/main">
  <p:tag name="AS_UNIQUEID" val="2520"/>
</p:tagLst>
</file>

<file path=ppt/tags/tag180.xml><?xml version="1.0" encoding="utf-8"?>
<p:tagLst xmlns:p="http://schemas.openxmlformats.org/presentationml/2006/main">
  <p:tag name="AS_UNIQUEID" val="2615"/>
</p:tagLst>
</file>

<file path=ppt/tags/tag181.xml><?xml version="1.0" encoding="utf-8"?>
<p:tagLst xmlns:p="http://schemas.openxmlformats.org/presentationml/2006/main">
  <p:tag name="AS_UNIQUEID" val="2661"/>
</p:tagLst>
</file>

<file path=ppt/tags/tag182.xml><?xml version="1.0" encoding="utf-8"?>
<p:tagLst xmlns:p="http://schemas.openxmlformats.org/presentationml/2006/main">
  <p:tag name="AS_UNIQUEID" val="2758"/>
</p:tagLst>
</file>

<file path=ppt/tags/tag183.xml><?xml version="1.0" encoding="utf-8"?>
<p:tagLst xmlns:p="http://schemas.openxmlformats.org/presentationml/2006/main">
  <p:tag name="AS_UNIQUEID" val="2418"/>
</p:tagLst>
</file>

<file path=ppt/tags/tag184.xml><?xml version="1.0" encoding="utf-8"?>
<p:tagLst xmlns:p="http://schemas.openxmlformats.org/presentationml/2006/main">
  <p:tag name="AS_UNIQUEID" val="2545"/>
</p:tagLst>
</file>

<file path=ppt/tags/tag185.xml><?xml version="1.0" encoding="utf-8"?>
<p:tagLst xmlns:p="http://schemas.openxmlformats.org/presentationml/2006/main">
  <p:tag name="AS_UNIQUEID" val="2398"/>
</p:tagLst>
</file>

<file path=ppt/tags/tag186.xml><?xml version="1.0" encoding="utf-8"?>
<p:tagLst xmlns:p="http://schemas.openxmlformats.org/presentationml/2006/main">
  <p:tag name="AS_UNIQUEID" val="2494"/>
</p:tagLst>
</file>

<file path=ppt/tags/tag187.xml><?xml version="1.0" encoding="utf-8"?>
<p:tagLst xmlns:p="http://schemas.openxmlformats.org/presentationml/2006/main">
  <p:tag name="AS_UNIQUEID" val="2701"/>
</p:tagLst>
</file>

<file path=ppt/tags/tag188.xml><?xml version="1.0" encoding="utf-8"?>
<p:tagLst xmlns:p="http://schemas.openxmlformats.org/presentationml/2006/main">
  <p:tag name="AS_UNIQUEID" val="2642"/>
</p:tagLst>
</file>

<file path=ppt/tags/tag189.xml><?xml version="1.0" encoding="utf-8"?>
<p:tagLst xmlns:p="http://schemas.openxmlformats.org/presentationml/2006/main">
  <p:tag name="AS_UNIQUEID" val="2560"/>
</p:tagLst>
</file>

<file path=ppt/tags/tag19.xml><?xml version="1.0" encoding="utf-8"?>
<p:tagLst xmlns:p="http://schemas.openxmlformats.org/presentationml/2006/main">
  <p:tag name="AS_UNIQUEID" val="2722"/>
</p:tagLst>
</file>

<file path=ppt/tags/tag190.xml><?xml version="1.0" encoding="utf-8"?>
<p:tagLst xmlns:p="http://schemas.openxmlformats.org/presentationml/2006/main">
  <p:tag name="AS_UNIQUEID" val="2530"/>
</p:tagLst>
</file>

<file path=ppt/tags/tag191.xml><?xml version="1.0" encoding="utf-8"?>
<p:tagLst xmlns:p="http://schemas.openxmlformats.org/presentationml/2006/main">
  <p:tag name="AS_UNIQUEID" val="2765"/>
</p:tagLst>
</file>

<file path=ppt/tags/tag192.xml><?xml version="1.0" encoding="utf-8"?>
<p:tagLst xmlns:p="http://schemas.openxmlformats.org/presentationml/2006/main">
  <p:tag name="AS_UNIQUEID" val="2570"/>
</p:tagLst>
</file>

<file path=ppt/tags/tag193.xml><?xml version="1.0" encoding="utf-8"?>
<p:tagLst xmlns:p="http://schemas.openxmlformats.org/presentationml/2006/main">
  <p:tag name="AS_UNIQUEID" val="2499"/>
</p:tagLst>
</file>

<file path=ppt/tags/tag194.xml><?xml version="1.0" encoding="utf-8"?>
<p:tagLst xmlns:p="http://schemas.openxmlformats.org/presentationml/2006/main">
  <p:tag name="AS_UNIQUEID" val="2415"/>
</p:tagLst>
</file>

<file path=ppt/tags/tag195.xml><?xml version="1.0" encoding="utf-8"?>
<p:tagLst xmlns:p="http://schemas.openxmlformats.org/presentationml/2006/main">
  <p:tag name="AS_UNIQUEID" val="2689"/>
</p:tagLst>
</file>

<file path=ppt/tags/tag196.xml><?xml version="1.0" encoding="utf-8"?>
<p:tagLst xmlns:p="http://schemas.openxmlformats.org/presentationml/2006/main">
  <p:tag name="AS_UNIQUEID" val="2461"/>
</p:tagLst>
</file>

<file path=ppt/tags/tag197.xml><?xml version="1.0" encoding="utf-8"?>
<p:tagLst xmlns:p="http://schemas.openxmlformats.org/presentationml/2006/main">
  <p:tag name="AS_UNIQUEID" val="2507"/>
</p:tagLst>
</file>

<file path=ppt/tags/tag198.xml><?xml version="1.0" encoding="utf-8"?>
<p:tagLst xmlns:p="http://schemas.openxmlformats.org/presentationml/2006/main">
  <p:tag name="AS_UNIQUEID" val="2457"/>
</p:tagLst>
</file>

<file path=ppt/tags/tag199.xml><?xml version="1.0" encoding="utf-8"?>
<p:tagLst xmlns:p="http://schemas.openxmlformats.org/presentationml/2006/main">
  <p:tag name="AS_UNIQUEID" val="2651"/>
</p:tagLst>
</file>

<file path=ppt/tags/tag2.xml><?xml version="1.0" encoding="utf-8"?>
<p:tagLst xmlns:p="http://schemas.openxmlformats.org/presentationml/2006/main">
  <p:tag name="AS_UNIQUEID" val="2476"/>
</p:tagLst>
</file>

<file path=ppt/tags/tag20.xml><?xml version="1.0" encoding="utf-8"?>
<p:tagLst xmlns:p="http://schemas.openxmlformats.org/presentationml/2006/main">
  <p:tag name="AS_UNIQUEID" val="2663"/>
</p:tagLst>
</file>

<file path=ppt/tags/tag200.xml><?xml version="1.0" encoding="utf-8"?>
<p:tagLst xmlns:p="http://schemas.openxmlformats.org/presentationml/2006/main">
  <p:tag name="AS_UNIQUEID" val="2430"/>
</p:tagLst>
</file>

<file path=ppt/tags/tag201.xml><?xml version="1.0" encoding="utf-8"?>
<p:tagLst xmlns:p="http://schemas.openxmlformats.org/presentationml/2006/main">
  <p:tag name="AS_UNIQUEID" val="2564"/>
</p:tagLst>
</file>

<file path=ppt/tags/tag202.xml><?xml version="1.0" encoding="utf-8"?>
<p:tagLst xmlns:p="http://schemas.openxmlformats.org/presentationml/2006/main">
  <p:tag name="AS_UNIQUEID" val="2731"/>
</p:tagLst>
</file>

<file path=ppt/tags/tag203.xml><?xml version="1.0" encoding="utf-8"?>
<p:tagLst xmlns:p="http://schemas.openxmlformats.org/presentationml/2006/main">
  <p:tag name="AS_UNIQUEID" val="2485"/>
</p:tagLst>
</file>

<file path=ppt/tags/tag204.xml><?xml version="1.0" encoding="utf-8"?>
<p:tagLst xmlns:p="http://schemas.openxmlformats.org/presentationml/2006/main">
  <p:tag name="AS_UNIQUEID" val="2438"/>
</p:tagLst>
</file>

<file path=ppt/tags/tag205.xml><?xml version="1.0" encoding="utf-8"?>
<p:tagLst xmlns:p="http://schemas.openxmlformats.org/presentationml/2006/main">
  <p:tag name="AS_UNIQUEID" val="2622"/>
</p:tagLst>
</file>

<file path=ppt/tags/tag206.xml><?xml version="1.0" encoding="utf-8"?>
<p:tagLst xmlns:p="http://schemas.openxmlformats.org/presentationml/2006/main">
  <p:tag name="AS_UNIQUEID" val="2657"/>
</p:tagLst>
</file>

<file path=ppt/tags/tag207.xml><?xml version="1.0" encoding="utf-8"?>
<p:tagLst xmlns:p="http://schemas.openxmlformats.org/presentationml/2006/main">
  <p:tag name="AS_UNIQUEID" val="2603"/>
</p:tagLst>
</file>

<file path=ppt/tags/tag208.xml><?xml version="1.0" encoding="utf-8"?>
<p:tagLst xmlns:p="http://schemas.openxmlformats.org/presentationml/2006/main">
  <p:tag name="AS_UNIQUEID" val="2515"/>
</p:tagLst>
</file>

<file path=ppt/tags/tag209.xml><?xml version="1.0" encoding="utf-8"?>
<p:tagLst xmlns:p="http://schemas.openxmlformats.org/presentationml/2006/main">
  <p:tag name="AS_UNIQUEID" val="2571"/>
</p:tagLst>
</file>

<file path=ppt/tags/tag21.xml><?xml version="1.0" encoding="utf-8"?>
<p:tagLst xmlns:p="http://schemas.openxmlformats.org/presentationml/2006/main">
  <p:tag name="AS_UNIQUEID" val="2719"/>
</p:tagLst>
</file>

<file path=ppt/tags/tag210.xml><?xml version="1.0" encoding="utf-8"?>
<p:tagLst xmlns:p="http://schemas.openxmlformats.org/presentationml/2006/main">
  <p:tag name="AS_UNIQUEID" val="2471"/>
</p:tagLst>
</file>

<file path=ppt/tags/tag211.xml><?xml version="1.0" encoding="utf-8"?>
<p:tagLst xmlns:p="http://schemas.openxmlformats.org/presentationml/2006/main">
  <p:tag name="AS_UNIQUEID" val="2734"/>
</p:tagLst>
</file>

<file path=ppt/tags/tag212.xml><?xml version="1.0" encoding="utf-8"?>
<p:tagLst xmlns:p="http://schemas.openxmlformats.org/presentationml/2006/main">
  <p:tag name="AS_UNIQUEID" val="2329"/>
</p:tagLst>
</file>

<file path=ppt/tags/tag213.xml><?xml version="1.0" encoding="utf-8"?>
<p:tagLst xmlns:p="http://schemas.openxmlformats.org/presentationml/2006/main">
  <p:tag name="AS_UNIQUEID" val="2488"/>
</p:tagLst>
</file>

<file path=ppt/tags/tag214.xml><?xml version="1.0" encoding="utf-8"?>
<p:tagLst xmlns:p="http://schemas.openxmlformats.org/presentationml/2006/main">
  <p:tag name="AS_UNIQUEID" val="2650"/>
</p:tagLst>
</file>

<file path=ppt/tags/tag215.xml><?xml version="1.0" encoding="utf-8"?>
<p:tagLst xmlns:p="http://schemas.openxmlformats.org/presentationml/2006/main">
  <p:tag name="AS_UNIQUEID" val="2601"/>
</p:tagLst>
</file>

<file path=ppt/tags/tag216.xml><?xml version="1.0" encoding="utf-8"?>
<p:tagLst xmlns:p="http://schemas.openxmlformats.org/presentationml/2006/main">
  <p:tag name="AS_UNIQUEID" val="2612"/>
</p:tagLst>
</file>

<file path=ppt/tags/tag217.xml><?xml version="1.0" encoding="utf-8"?>
<p:tagLst xmlns:p="http://schemas.openxmlformats.org/presentationml/2006/main">
  <p:tag name="AS_UNIQUEID" val="2728"/>
</p:tagLst>
</file>

<file path=ppt/tags/tag218.xml><?xml version="1.0" encoding="utf-8"?>
<p:tagLst xmlns:p="http://schemas.openxmlformats.org/presentationml/2006/main">
  <p:tag name="AS_UNIQUEID" val="2717"/>
</p:tagLst>
</file>

<file path=ppt/tags/tag219.xml><?xml version="1.0" encoding="utf-8"?>
<p:tagLst xmlns:p="http://schemas.openxmlformats.org/presentationml/2006/main">
  <p:tag name="AS_UNIQUEID" val="2664"/>
</p:tagLst>
</file>

<file path=ppt/tags/tag22.xml><?xml version="1.0" encoding="utf-8"?>
<p:tagLst xmlns:p="http://schemas.openxmlformats.org/presentationml/2006/main">
  <p:tag name="AS_UNIQUEID" val="2688"/>
</p:tagLst>
</file>

<file path=ppt/tags/tag220.xml><?xml version="1.0" encoding="utf-8"?>
<p:tagLst xmlns:p="http://schemas.openxmlformats.org/presentationml/2006/main">
  <p:tag name="AS_UNIQUEID" val="2554"/>
</p:tagLst>
</file>

<file path=ppt/tags/tag221.xml><?xml version="1.0" encoding="utf-8"?>
<p:tagLst xmlns:p="http://schemas.openxmlformats.org/presentationml/2006/main">
  <p:tag name="AS_UNIQUEID" val="2696"/>
</p:tagLst>
</file>

<file path=ppt/tags/tag222.xml><?xml version="1.0" encoding="utf-8"?>
<p:tagLst xmlns:p="http://schemas.openxmlformats.org/presentationml/2006/main">
  <p:tag name="AS_UNIQUEID" val="2536"/>
</p:tagLst>
</file>

<file path=ppt/tags/tag223.xml><?xml version="1.0" encoding="utf-8"?>
<p:tagLst xmlns:p="http://schemas.openxmlformats.org/presentationml/2006/main">
  <p:tag name="AS_UNIQUEID" val="2546"/>
</p:tagLst>
</file>

<file path=ppt/tags/tag224.xml><?xml version="1.0" encoding="utf-8"?>
<p:tagLst xmlns:p="http://schemas.openxmlformats.org/presentationml/2006/main">
  <p:tag name="AS_UNIQUEID" val="2662"/>
</p:tagLst>
</file>

<file path=ppt/tags/tag225.xml><?xml version="1.0" encoding="utf-8"?>
<p:tagLst xmlns:p="http://schemas.openxmlformats.org/presentationml/2006/main">
  <p:tag name="AS_UNIQUEID" val="2496"/>
</p:tagLst>
</file>

<file path=ppt/tags/tag226.xml><?xml version="1.0" encoding="utf-8"?>
<p:tagLst xmlns:p="http://schemas.openxmlformats.org/presentationml/2006/main">
  <p:tag name="AS_UNIQUEID" val="2467"/>
</p:tagLst>
</file>

<file path=ppt/tags/tag227.xml><?xml version="1.0" encoding="utf-8"?>
<p:tagLst xmlns:p="http://schemas.openxmlformats.org/presentationml/2006/main">
  <p:tag name="AS_UNIQUEID" val="2268"/>
  <p:tag name="KSO_WM_UNIT_PLACING_PICTURE_USER_VIEWPORT" val="{&quot;height&quot;:7018,&quot;width&quot;:9357}"/>
</p:tagLst>
</file>

<file path=ppt/tags/tag228.xml><?xml version="1.0" encoding="utf-8"?>
<p:tagLst xmlns:p="http://schemas.openxmlformats.org/presentationml/2006/main">
  <p:tag name="AS_UNIQUEID" val="2462"/>
</p:tagLst>
</file>

<file path=ppt/tags/tag229.xml><?xml version="1.0" encoding="utf-8"?>
<p:tagLst xmlns:p="http://schemas.openxmlformats.org/presentationml/2006/main">
  <p:tag name="AS_UNIQUEID" val="2416"/>
</p:tagLst>
</file>

<file path=ppt/tags/tag23.xml><?xml version="1.0" encoding="utf-8"?>
<p:tagLst xmlns:p="http://schemas.openxmlformats.org/presentationml/2006/main">
  <p:tag name="AS_UNIQUEID" val="2783"/>
</p:tagLst>
</file>

<file path=ppt/tags/tag230.xml><?xml version="1.0" encoding="utf-8"?>
<p:tagLst xmlns:p="http://schemas.openxmlformats.org/presentationml/2006/main">
  <p:tag name="AS_UNIQUEID" val="2474"/>
</p:tagLst>
</file>

<file path=ppt/tags/tag231.xml><?xml version="1.0" encoding="utf-8"?>
<p:tagLst xmlns:p="http://schemas.openxmlformats.org/presentationml/2006/main">
  <p:tag name="AS_UNIQUEID" val="2655"/>
</p:tagLst>
</file>

<file path=ppt/tags/tag232.xml><?xml version="1.0" encoding="utf-8"?>
<p:tagLst xmlns:p="http://schemas.openxmlformats.org/presentationml/2006/main">
  <p:tag name="AS_UNIQUEID" val="2510"/>
</p:tagLst>
</file>

<file path=ppt/tags/tag233.xml><?xml version="1.0" encoding="utf-8"?>
<p:tagLst xmlns:p="http://schemas.openxmlformats.org/presentationml/2006/main">
  <p:tag name="AS_UNIQUEID" val="2396"/>
</p:tagLst>
</file>

<file path=ppt/tags/tag234.xml><?xml version="1.0" encoding="utf-8"?>
<p:tagLst xmlns:p="http://schemas.openxmlformats.org/presentationml/2006/main">
  <p:tag name="AS_UNIQUEID" val="2592"/>
</p:tagLst>
</file>

<file path=ppt/tags/tag235.xml><?xml version="1.0" encoding="utf-8"?>
<p:tagLst xmlns:p="http://schemas.openxmlformats.org/presentationml/2006/main">
  <p:tag name="AS_UNIQUEID" val="2708"/>
</p:tagLst>
</file>

<file path=ppt/tags/tag236.xml><?xml version="1.0" encoding="utf-8"?>
<p:tagLst xmlns:p="http://schemas.openxmlformats.org/presentationml/2006/main">
  <p:tag name="AS_UNIQUEID" val="2771"/>
</p:tagLst>
</file>

<file path=ppt/tags/tag237.xml><?xml version="1.0" encoding="utf-8"?>
<p:tagLst xmlns:p="http://schemas.openxmlformats.org/presentationml/2006/main">
  <p:tag name="AS_UNIQUEID" val="2613"/>
</p:tagLst>
</file>

<file path=ppt/tags/tag238.xml><?xml version="1.0" encoding="utf-8"?>
<p:tagLst xmlns:p="http://schemas.openxmlformats.org/presentationml/2006/main">
  <p:tag name="AS_UNIQUEID" val="2604"/>
</p:tagLst>
</file>

<file path=ppt/tags/tag239.xml><?xml version="1.0" encoding="utf-8"?>
<p:tagLst xmlns:p="http://schemas.openxmlformats.org/presentationml/2006/main">
  <p:tag name="AS_UNIQUEID" val="2691"/>
</p:tagLst>
</file>

<file path=ppt/tags/tag24.xml><?xml version="1.0" encoding="utf-8"?>
<p:tagLst xmlns:p="http://schemas.openxmlformats.org/presentationml/2006/main">
  <p:tag name="AS_UNIQUEID" val="2785"/>
</p:tagLst>
</file>

<file path=ppt/tags/tag240.xml><?xml version="1.0" encoding="utf-8"?>
<p:tagLst xmlns:p="http://schemas.openxmlformats.org/presentationml/2006/main">
  <p:tag name="AS_UNIQUEID" val="2699"/>
</p:tagLst>
</file>

<file path=ppt/tags/tag241.xml><?xml version="1.0" encoding="utf-8"?>
<p:tagLst xmlns:p="http://schemas.openxmlformats.org/presentationml/2006/main">
  <p:tag name="AS_UNIQUEID" val="2669"/>
</p:tagLst>
</file>

<file path=ppt/tags/tag242.xml><?xml version="1.0" encoding="utf-8"?>
<p:tagLst xmlns:p="http://schemas.openxmlformats.org/presentationml/2006/main">
  <p:tag name="AS_UNIQUEID" val="2573"/>
</p:tagLst>
</file>

<file path=ppt/tags/tag243.xml><?xml version="1.0" encoding="utf-8"?>
<p:tagLst xmlns:p="http://schemas.openxmlformats.org/presentationml/2006/main">
  <p:tag name="AS_UNIQUEID" val="2750"/>
</p:tagLst>
</file>

<file path=ppt/tags/tag244.xml><?xml version="1.0" encoding="utf-8"?>
<p:tagLst xmlns:p="http://schemas.openxmlformats.org/presentationml/2006/main">
  <p:tag name="AS_UNIQUEID" val="2675"/>
</p:tagLst>
</file>

<file path=ppt/tags/tag245.xml><?xml version="1.0" encoding="utf-8"?>
<p:tagLst xmlns:p="http://schemas.openxmlformats.org/presentationml/2006/main">
  <p:tag name="AS_UNIQUEID" val="2449"/>
</p:tagLst>
</file>

<file path=ppt/tags/tag246.xml><?xml version="1.0" encoding="utf-8"?>
<p:tagLst xmlns:p="http://schemas.openxmlformats.org/presentationml/2006/main">
  <p:tag name="AS_UNIQUEID" val="2543"/>
</p:tagLst>
</file>

<file path=ppt/tags/tag247.xml><?xml version="1.0" encoding="utf-8"?>
<p:tagLst xmlns:p="http://schemas.openxmlformats.org/presentationml/2006/main">
  <p:tag name="AS_UNIQUEID" val="2411"/>
</p:tagLst>
</file>

<file path=ppt/tags/tag248.xml><?xml version="1.0" encoding="utf-8"?>
<p:tagLst xmlns:p="http://schemas.openxmlformats.org/presentationml/2006/main">
  <p:tag name="AS_UNIQUEID" val="2337"/>
</p:tagLst>
</file>

<file path=ppt/tags/tag249.xml><?xml version="1.0" encoding="utf-8"?>
<p:tagLst xmlns:p="http://schemas.openxmlformats.org/presentationml/2006/main">
  <p:tag name="AS_UNIQUEID" val="2555"/>
</p:tagLst>
</file>

<file path=ppt/tags/tag25.xml><?xml version="1.0" encoding="utf-8"?>
<p:tagLst xmlns:p="http://schemas.openxmlformats.org/presentationml/2006/main">
  <p:tag name="AS_UNIQUEID" val="2470"/>
</p:tagLst>
</file>

<file path=ppt/tags/tag250.xml><?xml version="1.0" encoding="utf-8"?>
<p:tagLst xmlns:p="http://schemas.openxmlformats.org/presentationml/2006/main">
  <p:tag name="AS_UNIQUEID" val="2443"/>
</p:tagLst>
</file>

<file path=ppt/tags/tag251.xml><?xml version="1.0" encoding="utf-8"?>
<p:tagLst xmlns:p="http://schemas.openxmlformats.org/presentationml/2006/main">
  <p:tag name="AS_UNIQUEID" val="2585"/>
</p:tagLst>
</file>

<file path=ppt/tags/tag252.xml><?xml version="1.0" encoding="utf-8"?>
<p:tagLst xmlns:p="http://schemas.openxmlformats.org/presentationml/2006/main">
  <p:tag name="AS_UNIQUEID" val="2607"/>
</p:tagLst>
</file>

<file path=ppt/tags/tag253.xml><?xml version="1.0" encoding="utf-8"?>
<p:tagLst xmlns:p="http://schemas.openxmlformats.org/presentationml/2006/main">
  <p:tag name="AS_UNIQUEID" val="2763"/>
</p:tagLst>
</file>

<file path=ppt/tags/tag254.xml><?xml version="1.0" encoding="utf-8"?>
<p:tagLst xmlns:p="http://schemas.openxmlformats.org/presentationml/2006/main">
  <p:tag name="AS_UNIQUEID" val="2526"/>
</p:tagLst>
</file>

<file path=ppt/tags/tag255.xml><?xml version="1.0" encoding="utf-8"?>
<p:tagLst xmlns:p="http://schemas.openxmlformats.org/presentationml/2006/main">
  <p:tag name="AS_UNIQUEID" val="2742"/>
</p:tagLst>
</file>

<file path=ppt/tags/tag256.xml><?xml version="1.0" encoding="utf-8"?>
<p:tagLst xmlns:p="http://schemas.openxmlformats.org/presentationml/2006/main">
  <p:tag name="AS_UNIQUEID" val="2704"/>
</p:tagLst>
</file>

<file path=ppt/tags/tag257.xml><?xml version="1.0" encoding="utf-8"?>
<p:tagLst xmlns:p="http://schemas.openxmlformats.org/presentationml/2006/main">
  <p:tag name="AS_UNIQUEID" val="2395"/>
</p:tagLst>
</file>

<file path=ppt/tags/tag258.xml><?xml version="1.0" encoding="utf-8"?>
<p:tagLst xmlns:p="http://schemas.openxmlformats.org/presentationml/2006/main">
  <p:tag name="AS_UNIQUEID" val="2540"/>
</p:tagLst>
</file>

<file path=ppt/tags/tag259.xml><?xml version="1.0" encoding="utf-8"?>
<p:tagLst xmlns:p="http://schemas.openxmlformats.org/presentationml/2006/main">
  <p:tag name="AS_UNIQUEID" val="2541"/>
</p:tagLst>
</file>

<file path=ppt/tags/tag26.xml><?xml version="1.0" encoding="utf-8"?>
<p:tagLst xmlns:p="http://schemas.openxmlformats.org/presentationml/2006/main">
  <p:tag name="AS_UNIQUEID" val="2781"/>
</p:tagLst>
</file>

<file path=ppt/tags/tag260.xml><?xml version="1.0" encoding="utf-8"?>
<p:tagLst xmlns:p="http://schemas.openxmlformats.org/presentationml/2006/main">
  <p:tag name="AS_UNIQUEID" val="2773"/>
</p:tagLst>
</file>

<file path=ppt/tags/tag261.xml><?xml version="1.0" encoding="utf-8"?>
<p:tagLst xmlns:p="http://schemas.openxmlformats.org/presentationml/2006/main">
  <p:tag name="AS_UNIQUEID" val="2609"/>
</p:tagLst>
</file>

<file path=ppt/tags/tag262.xml><?xml version="1.0" encoding="utf-8"?>
<p:tagLst xmlns:p="http://schemas.openxmlformats.org/presentationml/2006/main">
  <p:tag name="AS_UNIQUEID" val="2464"/>
</p:tagLst>
</file>

<file path=ppt/tags/tag263.xml><?xml version="1.0" encoding="utf-8"?>
<p:tagLst xmlns:p="http://schemas.openxmlformats.org/presentationml/2006/main">
  <p:tag name="AS_UNIQUEID" val="2687"/>
</p:tagLst>
</file>

<file path=ppt/tags/tag264.xml><?xml version="1.0" encoding="utf-8"?>
<p:tagLst xmlns:p="http://schemas.openxmlformats.org/presentationml/2006/main">
  <p:tag name="AS_UNIQUEID" val="2535"/>
</p:tagLst>
</file>

<file path=ppt/tags/tag265.xml><?xml version="1.0" encoding="utf-8"?>
<p:tagLst xmlns:p="http://schemas.openxmlformats.org/presentationml/2006/main">
  <p:tag name="AS_UNIQUEID" val="2620"/>
</p:tagLst>
</file>

<file path=ppt/tags/tag266.xml><?xml version="1.0" encoding="utf-8"?>
<p:tagLst xmlns:p="http://schemas.openxmlformats.org/presentationml/2006/main">
  <p:tag name="AS_UNIQUEID" val="2670"/>
</p:tagLst>
</file>

<file path=ppt/tags/tag267.xml><?xml version="1.0" encoding="utf-8"?>
<p:tagLst xmlns:p="http://schemas.openxmlformats.org/presentationml/2006/main">
  <p:tag name="AS_UNIQUEID" val="2718"/>
</p:tagLst>
</file>

<file path=ppt/tags/tag268.xml><?xml version="1.0" encoding="utf-8"?>
<p:tagLst xmlns:p="http://schemas.openxmlformats.org/presentationml/2006/main">
  <p:tag name="AS_UNIQUEID" val="2392"/>
</p:tagLst>
</file>

<file path=ppt/tags/tag269.xml><?xml version="1.0" encoding="utf-8"?>
<p:tagLst xmlns:p="http://schemas.openxmlformats.org/presentationml/2006/main">
  <p:tag name="AS_UNIQUEID" val="2747"/>
</p:tagLst>
</file>

<file path=ppt/tags/tag27.xml><?xml version="1.0" encoding="utf-8"?>
<p:tagLst xmlns:p="http://schemas.openxmlformats.org/presentationml/2006/main">
  <p:tag name="AS_UNIQUEID" val="2328"/>
</p:tagLst>
</file>

<file path=ppt/tags/tag270.xml><?xml version="1.0" encoding="utf-8"?>
<p:tagLst xmlns:p="http://schemas.openxmlformats.org/presentationml/2006/main">
  <p:tag name="AS_UNIQUEID" val="2559"/>
</p:tagLst>
</file>

<file path=ppt/tags/tag271.xml><?xml version="1.0" encoding="utf-8"?>
<p:tagLst xmlns:p="http://schemas.openxmlformats.org/presentationml/2006/main">
  <p:tag name="AS_UNIQUEID" val="2666"/>
</p:tagLst>
</file>

<file path=ppt/tags/tag272.xml><?xml version="1.0" encoding="utf-8"?>
<p:tagLst xmlns:p="http://schemas.openxmlformats.org/presentationml/2006/main">
  <p:tag name="AS_UNIQUEID" val="2665"/>
</p:tagLst>
</file>

<file path=ppt/tags/tag273.xml><?xml version="1.0" encoding="utf-8"?>
<p:tagLst xmlns:p="http://schemas.openxmlformats.org/presentationml/2006/main">
  <p:tag name="AS_UNIQUEID" val="2668"/>
</p:tagLst>
</file>

<file path=ppt/tags/tag274.xml><?xml version="1.0" encoding="utf-8"?>
<p:tagLst xmlns:p="http://schemas.openxmlformats.org/presentationml/2006/main">
  <p:tag name="AS_UNIQUEID" val="2576"/>
</p:tagLst>
</file>

<file path=ppt/tags/tag275.xml><?xml version="1.0" encoding="utf-8"?>
<p:tagLst xmlns:p="http://schemas.openxmlformats.org/presentationml/2006/main">
  <p:tag name="AS_UNIQUEID" val="2702"/>
</p:tagLst>
</file>

<file path=ppt/tags/tag276.xml><?xml version="1.0" encoding="utf-8"?>
<p:tagLst xmlns:p="http://schemas.openxmlformats.org/presentationml/2006/main">
  <p:tag name="AS_UNIQUEID" val="2634"/>
</p:tagLst>
</file>

<file path=ppt/tags/tag277.xml><?xml version="1.0" encoding="utf-8"?>
<p:tagLst xmlns:p="http://schemas.openxmlformats.org/presentationml/2006/main">
  <p:tag name="AS_UNIQUEID" val="2751"/>
</p:tagLst>
</file>

<file path=ppt/tags/tag278.xml><?xml version="1.0" encoding="utf-8"?>
<p:tagLst xmlns:p="http://schemas.openxmlformats.org/presentationml/2006/main">
  <p:tag name="AS_UNIQUEID" val="2743"/>
</p:tagLst>
</file>

<file path=ppt/tags/tag279.xml><?xml version="1.0" encoding="utf-8"?>
<p:tagLst xmlns:p="http://schemas.openxmlformats.org/presentationml/2006/main">
  <p:tag name="AS_UNIQUEID" val="2762"/>
</p:tagLst>
</file>

<file path=ppt/tags/tag28.xml><?xml version="1.0" encoding="utf-8"?>
<p:tagLst xmlns:p="http://schemas.openxmlformats.org/presentationml/2006/main">
  <p:tag name="AS_UNIQUEID" val="2552"/>
</p:tagLst>
</file>

<file path=ppt/tags/tag280.xml><?xml version="1.0" encoding="utf-8"?>
<p:tagLst xmlns:p="http://schemas.openxmlformats.org/presentationml/2006/main">
  <p:tag name="AS_UNIQUEID" val="2442"/>
</p:tagLst>
</file>

<file path=ppt/tags/tag281.xml><?xml version="1.0" encoding="utf-8"?>
<p:tagLst xmlns:p="http://schemas.openxmlformats.org/presentationml/2006/main">
  <p:tag name="AS_UNIQUEID" val="2629"/>
</p:tagLst>
</file>

<file path=ppt/tags/tag282.xml><?xml version="1.0" encoding="utf-8"?>
<p:tagLst xmlns:p="http://schemas.openxmlformats.org/presentationml/2006/main">
  <p:tag name="AS_UNIQUEID" val="2563"/>
</p:tagLst>
</file>

<file path=ppt/tags/tag283.xml><?xml version="1.0" encoding="utf-8"?>
<p:tagLst xmlns:p="http://schemas.openxmlformats.org/presentationml/2006/main">
  <p:tag name="AS_UNIQUEID" val="2741"/>
</p:tagLst>
</file>

<file path=ppt/tags/tag284.xml><?xml version="1.0" encoding="utf-8"?>
<p:tagLst xmlns:p="http://schemas.openxmlformats.org/presentationml/2006/main">
  <p:tag name="AS_UNIQUEID" val="2435"/>
</p:tagLst>
</file>

<file path=ppt/tags/tag285.xml><?xml version="1.0" encoding="utf-8"?>
<p:tagLst xmlns:p="http://schemas.openxmlformats.org/presentationml/2006/main">
  <p:tag name="AS_UNIQUEID" val="2466"/>
</p:tagLst>
</file>

<file path=ppt/tags/tag286.xml><?xml version="1.0" encoding="utf-8"?>
<p:tagLst xmlns:p="http://schemas.openxmlformats.org/presentationml/2006/main">
  <p:tag name="AS_UNIQUEID" val="2626"/>
</p:tagLst>
</file>

<file path=ppt/tags/tag287.xml><?xml version="1.0" encoding="utf-8"?>
<p:tagLst xmlns:p="http://schemas.openxmlformats.org/presentationml/2006/main">
  <p:tag name="AS_UNIQUEID" val="2534"/>
</p:tagLst>
</file>

<file path=ppt/tags/tag288.xml><?xml version="1.0" encoding="utf-8"?>
<p:tagLst xmlns:p="http://schemas.openxmlformats.org/presentationml/2006/main">
  <p:tag name="AS_UNIQUEID" val="2625"/>
</p:tagLst>
</file>

<file path=ppt/tags/tag289.xml><?xml version="1.0" encoding="utf-8"?>
<p:tagLst xmlns:p="http://schemas.openxmlformats.org/presentationml/2006/main">
  <p:tag name="AS_UNIQUEID" val="2482"/>
</p:tagLst>
</file>

<file path=ppt/tags/tag29.xml><?xml version="1.0" encoding="utf-8"?>
<p:tagLst xmlns:p="http://schemas.openxmlformats.org/presentationml/2006/main">
  <p:tag name="AS_NET" val="4.0.30319.42000"/>
  <p:tag name="AS_OS" val="Microsoft Windows NT 6.2.9200.0"/>
  <p:tag name="AS_RELEASE_DATE" val="2013.12.17"/>
  <p:tag name="AS_TITLE" val="Spire.Presentation for .NET "/>
  <p:tag name="AS_VERSION" val="2.1.0.0"/>
</p:tagLst>
</file>

<file path=ppt/tags/tag290.xml><?xml version="1.0" encoding="utf-8"?>
<p:tagLst xmlns:p="http://schemas.openxmlformats.org/presentationml/2006/main">
  <p:tag name="AS_UNIQUEID" val="2647"/>
</p:tagLst>
</file>

<file path=ppt/tags/tag291.xml><?xml version="1.0" encoding="utf-8"?>
<p:tagLst xmlns:p="http://schemas.openxmlformats.org/presentationml/2006/main">
  <p:tag name="AS_UNIQUEID" val="2422"/>
</p:tagLst>
</file>

<file path=ppt/tags/tag292.xml><?xml version="1.0" encoding="utf-8"?>
<p:tagLst xmlns:p="http://schemas.openxmlformats.org/presentationml/2006/main">
  <p:tag name="AS_UNIQUEID" val="2472"/>
</p:tagLst>
</file>

<file path=ppt/tags/tag293.xml><?xml version="1.0" encoding="utf-8"?>
<p:tagLst xmlns:p="http://schemas.openxmlformats.org/presentationml/2006/main">
  <p:tag name="AS_UNIQUEID" val="2502"/>
</p:tagLst>
</file>

<file path=ppt/tags/tag294.xml><?xml version="1.0" encoding="utf-8"?>
<p:tagLst xmlns:p="http://schemas.openxmlformats.org/presentationml/2006/main">
  <p:tag name="AS_UNIQUEID" val="2599"/>
</p:tagLst>
</file>

<file path=ppt/tags/tag295.xml><?xml version="1.0" encoding="utf-8"?>
<p:tagLst xmlns:p="http://schemas.openxmlformats.org/presentationml/2006/main">
  <p:tag name="AS_UNIQUEID" val="2654"/>
</p:tagLst>
</file>

<file path=ppt/tags/tag296.xml><?xml version="1.0" encoding="utf-8"?>
<p:tagLst xmlns:p="http://schemas.openxmlformats.org/presentationml/2006/main">
  <p:tag name="AS_UNIQUEID" val="2740"/>
</p:tagLst>
</file>

<file path=ppt/tags/tag297.xml><?xml version="1.0" encoding="utf-8"?>
<p:tagLst xmlns:p="http://schemas.openxmlformats.org/presentationml/2006/main">
  <p:tag name="AS_UNIQUEID" val="2437"/>
</p:tagLst>
</file>

<file path=ppt/tags/tag298.xml><?xml version="1.0" encoding="utf-8"?>
<p:tagLst xmlns:p="http://schemas.openxmlformats.org/presentationml/2006/main">
  <p:tag name="AS_UNIQUEID" val="2336"/>
</p:tagLst>
</file>

<file path=ppt/tags/tag299.xml><?xml version="1.0" encoding="utf-8"?>
<p:tagLst xmlns:p="http://schemas.openxmlformats.org/presentationml/2006/main">
  <p:tag name="AS_UNIQUEID" val="2432"/>
</p:tagLst>
</file>

<file path=ppt/tags/tag3.xml><?xml version="1.0" encoding="utf-8"?>
<p:tagLst xmlns:p="http://schemas.openxmlformats.org/presentationml/2006/main">
  <p:tag name="AS_UNIQUEID" val="2627"/>
</p:tagLst>
</file>

<file path=ppt/tags/tag30.xml><?xml version="1.0" encoding="utf-8"?>
<p:tagLst xmlns:p="http://schemas.openxmlformats.org/presentationml/2006/main">
  <p:tag name="AS_UNIQUEID" val="2676"/>
</p:tagLst>
</file>

<file path=ppt/tags/tag300.xml><?xml version="1.0" encoding="utf-8"?>
<p:tagLst xmlns:p="http://schemas.openxmlformats.org/presentationml/2006/main">
  <p:tag name="AS_UNIQUEID" val="2419"/>
</p:tagLst>
</file>

<file path=ppt/tags/tag301.xml><?xml version="1.0" encoding="utf-8"?>
<p:tagLst xmlns:p="http://schemas.openxmlformats.org/presentationml/2006/main">
  <p:tag name="AS_UNIQUEID" val="2453"/>
</p:tagLst>
</file>

<file path=ppt/tags/tag302.xml><?xml version="1.0" encoding="utf-8"?>
<p:tagLst xmlns:p="http://schemas.openxmlformats.org/presentationml/2006/main">
  <p:tag name="AS_UNIQUEID" val="2390"/>
</p:tagLst>
</file>

<file path=ppt/tags/tag303.xml><?xml version="1.0" encoding="utf-8"?>
<p:tagLst xmlns:p="http://schemas.openxmlformats.org/presentationml/2006/main">
  <p:tag name="AS_UNIQUEID" val="2595"/>
</p:tagLst>
</file>

<file path=ppt/tags/tag304.xml><?xml version="1.0" encoding="utf-8"?>
<p:tagLst xmlns:p="http://schemas.openxmlformats.org/presentationml/2006/main">
  <p:tag name="AS_UNIQUEID" val="2525"/>
</p:tagLst>
</file>

<file path=ppt/tags/tag305.xml><?xml version="1.0" encoding="utf-8"?>
<p:tagLst xmlns:p="http://schemas.openxmlformats.org/presentationml/2006/main">
  <p:tag name="AS_UNIQUEID" val="2431"/>
</p:tagLst>
</file>

<file path=ppt/tags/tag306.xml><?xml version="1.0" encoding="utf-8"?>
<p:tagLst xmlns:p="http://schemas.openxmlformats.org/presentationml/2006/main">
  <p:tag name="AS_UNIQUEID" val="2744"/>
</p:tagLst>
</file>

<file path=ppt/tags/tag307.xml><?xml version="1.0" encoding="utf-8"?>
<p:tagLst xmlns:p="http://schemas.openxmlformats.org/presentationml/2006/main">
  <p:tag name="AS_UNIQUEID" val="2426"/>
</p:tagLst>
</file>

<file path=ppt/tags/tag308.xml><?xml version="1.0" encoding="utf-8"?>
<p:tagLst xmlns:p="http://schemas.openxmlformats.org/presentationml/2006/main">
  <p:tag name="AS_UNIQUEID" val="2521"/>
</p:tagLst>
</file>

<file path=ppt/tags/tag309.xml><?xml version="1.0" encoding="utf-8"?>
<p:tagLst xmlns:p="http://schemas.openxmlformats.org/presentationml/2006/main">
  <p:tag name="AS_UNIQUEID" val="2501"/>
</p:tagLst>
</file>

<file path=ppt/tags/tag31.xml><?xml version="1.0" encoding="utf-8"?>
<p:tagLst xmlns:p="http://schemas.openxmlformats.org/presentationml/2006/main">
  <p:tag name="AS_UNIQUEID" val="2527"/>
</p:tagLst>
</file>

<file path=ppt/tags/tag310.xml><?xml version="1.0" encoding="utf-8"?>
<p:tagLst xmlns:p="http://schemas.openxmlformats.org/presentationml/2006/main">
  <p:tag name="AS_UNIQUEID" val="2516"/>
</p:tagLst>
</file>

<file path=ppt/tags/tag311.xml><?xml version="1.0" encoding="utf-8"?>
<p:tagLst xmlns:p="http://schemas.openxmlformats.org/presentationml/2006/main">
  <p:tag name="AS_UNIQUEID" val="2756"/>
</p:tagLst>
</file>

<file path=ppt/tags/tag312.xml><?xml version="1.0" encoding="utf-8"?>
<p:tagLst xmlns:p="http://schemas.openxmlformats.org/presentationml/2006/main">
  <p:tag name="AS_UNIQUEID" val="2618"/>
</p:tagLst>
</file>

<file path=ppt/tags/tag313.xml><?xml version="1.0" encoding="utf-8"?>
<p:tagLst xmlns:p="http://schemas.openxmlformats.org/presentationml/2006/main">
  <p:tag name="AS_UNIQUEID" val="2690"/>
</p:tagLst>
</file>

<file path=ppt/tags/tag314.xml><?xml version="1.0" encoding="utf-8"?>
<p:tagLst xmlns:p="http://schemas.openxmlformats.org/presentationml/2006/main">
  <p:tag name="AS_UNIQUEID" val="2389"/>
</p:tagLst>
</file>

<file path=ppt/tags/tag315.xml><?xml version="1.0" encoding="utf-8"?>
<p:tagLst xmlns:p="http://schemas.openxmlformats.org/presentationml/2006/main">
  <p:tag name="AS_UNIQUEID" val="2672"/>
</p:tagLst>
</file>

<file path=ppt/tags/tag316.xml><?xml version="1.0" encoding="utf-8"?>
<p:tagLst xmlns:p="http://schemas.openxmlformats.org/presentationml/2006/main">
  <p:tag name="AS_UNIQUEID" val="2716"/>
</p:tagLst>
</file>

<file path=ppt/tags/tag317.xml><?xml version="1.0" encoding="utf-8"?>
<p:tagLst xmlns:p="http://schemas.openxmlformats.org/presentationml/2006/main">
  <p:tag name="AS_UNIQUEID" val="2619"/>
</p:tagLst>
</file>

<file path=ppt/tags/tag318.xml><?xml version="1.0" encoding="utf-8"?>
<p:tagLst xmlns:p="http://schemas.openxmlformats.org/presentationml/2006/main">
  <p:tag name="AS_UNIQUEID" val="2528"/>
</p:tagLst>
</file>

<file path=ppt/tags/tag319.xml><?xml version="1.0" encoding="utf-8"?>
<p:tagLst xmlns:p="http://schemas.openxmlformats.org/presentationml/2006/main">
  <p:tag name="AS_UNIQUEID" val="2712"/>
</p:tagLst>
</file>

<file path=ppt/tags/tag32.xml><?xml version="1.0" encoding="utf-8"?>
<p:tagLst xmlns:p="http://schemas.openxmlformats.org/presentationml/2006/main">
  <p:tag name="AS_UNIQUEID" val="2399"/>
</p:tagLst>
</file>

<file path=ppt/tags/tag320.xml><?xml version="1.0" encoding="utf-8"?>
<p:tagLst xmlns:p="http://schemas.openxmlformats.org/presentationml/2006/main">
  <p:tag name="AS_UNIQUEID" val="2759"/>
</p:tagLst>
</file>

<file path=ppt/tags/tag321.xml><?xml version="1.0" encoding="utf-8"?>
<p:tagLst xmlns:p="http://schemas.openxmlformats.org/presentationml/2006/main">
  <p:tag name="AS_UNIQUEID" val="2579"/>
</p:tagLst>
</file>

<file path=ppt/tags/tag322.xml><?xml version="1.0" encoding="utf-8"?>
<p:tagLst xmlns:p="http://schemas.openxmlformats.org/presentationml/2006/main">
  <p:tag name="AS_UNIQUEID" val="2427"/>
</p:tagLst>
</file>

<file path=ppt/tags/tag323.xml><?xml version="1.0" encoding="utf-8"?>
<p:tagLst xmlns:p="http://schemas.openxmlformats.org/presentationml/2006/main">
  <p:tag name="AS_UNIQUEID" val="2645"/>
</p:tagLst>
</file>

<file path=ppt/tags/tag324.xml><?xml version="1.0" encoding="utf-8"?>
<p:tagLst xmlns:p="http://schemas.openxmlformats.org/presentationml/2006/main">
  <p:tag name="AS_UNIQUEID" val="2582"/>
</p:tagLst>
</file>

<file path=ppt/tags/tag325.xml><?xml version="1.0" encoding="utf-8"?>
<p:tagLst xmlns:p="http://schemas.openxmlformats.org/presentationml/2006/main">
  <p:tag name="AS_UNIQUEID" val="2434"/>
</p:tagLst>
</file>

<file path=ppt/tags/tag326.xml><?xml version="1.0" encoding="utf-8"?>
<p:tagLst xmlns:p="http://schemas.openxmlformats.org/presentationml/2006/main">
  <p:tag name="AS_UNIQUEID" val="2680"/>
</p:tagLst>
</file>

<file path=ppt/tags/tag327.xml><?xml version="1.0" encoding="utf-8"?>
<p:tagLst xmlns:p="http://schemas.openxmlformats.org/presentationml/2006/main">
  <p:tag name="AS_UNIQUEID" val="2578"/>
</p:tagLst>
</file>

<file path=ppt/tags/tag328.xml><?xml version="1.0" encoding="utf-8"?>
<p:tagLst xmlns:p="http://schemas.openxmlformats.org/presentationml/2006/main">
  <p:tag name="AS_UNIQUEID" val="2648"/>
</p:tagLst>
</file>

<file path=ppt/tags/tag329.xml><?xml version="1.0" encoding="utf-8"?>
<p:tagLst xmlns:p="http://schemas.openxmlformats.org/presentationml/2006/main">
  <p:tag name="AS_UNIQUEID" val="2677"/>
</p:tagLst>
</file>

<file path=ppt/tags/tag33.xml><?xml version="1.0" encoding="utf-8"?>
<p:tagLst xmlns:p="http://schemas.openxmlformats.org/presentationml/2006/main">
  <p:tag name="AS_UNIQUEID" val="2556"/>
</p:tagLst>
</file>

<file path=ppt/tags/tag330.xml><?xml version="1.0" encoding="utf-8"?>
<p:tagLst xmlns:p="http://schemas.openxmlformats.org/presentationml/2006/main">
  <p:tag name="AS_UNIQUEID" val="2436"/>
</p:tagLst>
</file>

<file path=ppt/tags/tag331.xml><?xml version="1.0" encoding="utf-8"?>
<p:tagLst xmlns:p="http://schemas.openxmlformats.org/presentationml/2006/main">
  <p:tag name="AS_UNIQUEID" val="2674"/>
</p:tagLst>
</file>

<file path=ppt/tags/tag332.xml><?xml version="1.0" encoding="utf-8"?>
<p:tagLst xmlns:p="http://schemas.openxmlformats.org/presentationml/2006/main">
  <p:tag name="AS_UNIQUEID" val="2778"/>
</p:tagLst>
</file>

<file path=ppt/tags/tag333.xml><?xml version="1.0" encoding="utf-8"?>
<p:tagLst xmlns:p="http://schemas.openxmlformats.org/presentationml/2006/main">
  <p:tag name="AS_UNIQUEID" val="2460"/>
</p:tagLst>
</file>

<file path=ppt/tags/tag334.xml><?xml version="1.0" encoding="utf-8"?>
<p:tagLst xmlns:p="http://schemas.openxmlformats.org/presentationml/2006/main">
  <p:tag name="AS_UNIQUEID" val="2544"/>
</p:tagLst>
</file>

<file path=ppt/tags/tag335.xml><?xml version="1.0" encoding="utf-8"?>
<p:tagLst xmlns:p="http://schemas.openxmlformats.org/presentationml/2006/main">
  <p:tag name="AS_UNIQUEID" val="2469"/>
</p:tagLst>
</file>

<file path=ppt/tags/tag336.xml><?xml version="1.0" encoding="utf-8"?>
<p:tagLst xmlns:p="http://schemas.openxmlformats.org/presentationml/2006/main">
  <p:tag name="AS_UNIQUEID" val="2551"/>
</p:tagLst>
</file>

<file path=ppt/tags/tag337.xml><?xml version="1.0" encoding="utf-8"?>
<p:tagLst xmlns:p="http://schemas.openxmlformats.org/presentationml/2006/main">
  <p:tag name="AS_UNIQUEID" val="2630"/>
</p:tagLst>
</file>

<file path=ppt/tags/tag338.xml><?xml version="1.0" encoding="utf-8"?>
<p:tagLst xmlns:p="http://schemas.openxmlformats.org/presentationml/2006/main">
  <p:tag name="AS_UNIQUEID" val="2583"/>
</p:tagLst>
</file>

<file path=ppt/tags/tag339.xml><?xml version="1.0" encoding="utf-8"?>
<p:tagLst xmlns:p="http://schemas.openxmlformats.org/presentationml/2006/main">
  <p:tag name="AS_UNIQUEID" val="2635"/>
</p:tagLst>
</file>

<file path=ppt/tags/tag34.xml><?xml version="1.0" encoding="utf-8"?>
<p:tagLst xmlns:p="http://schemas.openxmlformats.org/presentationml/2006/main">
  <p:tag name="AS_UNIQUEID" val="2753"/>
</p:tagLst>
</file>

<file path=ppt/tags/tag340.xml><?xml version="1.0" encoding="utf-8"?>
<p:tagLst xmlns:p="http://schemas.openxmlformats.org/presentationml/2006/main">
  <p:tag name="AS_UNIQUEID" val="2458"/>
</p:tagLst>
</file>

<file path=ppt/tags/tag341.xml><?xml version="1.0" encoding="utf-8"?>
<p:tagLst xmlns:p="http://schemas.openxmlformats.org/presentationml/2006/main">
  <p:tag name="AS_UNIQUEID" val="2480"/>
</p:tagLst>
</file>

<file path=ppt/tags/tag342.xml><?xml version="1.0" encoding="utf-8"?>
<p:tagLst xmlns:p="http://schemas.openxmlformats.org/presentationml/2006/main">
  <p:tag name="AS_UNIQUEID" val="2628"/>
</p:tagLst>
</file>

<file path=ppt/tags/tag343.xml><?xml version="1.0" encoding="utf-8"?>
<p:tagLst xmlns:p="http://schemas.openxmlformats.org/presentationml/2006/main">
  <p:tag name="AS_UNIQUEID" val="2439"/>
</p:tagLst>
</file>

<file path=ppt/tags/tag344.xml><?xml version="1.0" encoding="utf-8"?>
<p:tagLst xmlns:p="http://schemas.openxmlformats.org/presentationml/2006/main">
  <p:tag name="AS_UNIQUEID" val="2720"/>
</p:tagLst>
</file>

<file path=ppt/tags/tag345.xml><?xml version="1.0" encoding="utf-8"?>
<p:tagLst xmlns:p="http://schemas.openxmlformats.org/presentationml/2006/main">
  <p:tag name="AS_UNIQUEID" val="2726"/>
</p:tagLst>
</file>

<file path=ppt/tags/tag346.xml><?xml version="1.0" encoding="utf-8"?>
<p:tagLst xmlns:p="http://schemas.openxmlformats.org/presentationml/2006/main">
  <p:tag name="AS_UNIQUEID" val="2632"/>
</p:tagLst>
</file>

<file path=ppt/tags/tag347.xml><?xml version="1.0" encoding="utf-8"?>
<p:tagLst xmlns:p="http://schemas.openxmlformats.org/presentationml/2006/main">
  <p:tag name="AS_UNIQUEID" val="2697"/>
</p:tagLst>
</file>

<file path=ppt/tags/tag348.xml><?xml version="1.0" encoding="utf-8"?>
<p:tagLst xmlns:p="http://schemas.openxmlformats.org/presentationml/2006/main">
  <p:tag name="AS_UNIQUEID" val="2412"/>
</p:tagLst>
</file>

<file path=ppt/tags/tag349.xml><?xml version="1.0" encoding="utf-8"?>
<p:tagLst xmlns:p="http://schemas.openxmlformats.org/presentationml/2006/main">
  <p:tag name="AS_UNIQUEID" val="2761"/>
</p:tagLst>
</file>

<file path=ppt/tags/tag35.xml><?xml version="1.0" encoding="utf-8"?>
<p:tagLst xmlns:p="http://schemas.openxmlformats.org/presentationml/2006/main">
  <p:tag name="AS_UNIQUEID" val="2402"/>
</p:tagLst>
</file>

<file path=ppt/tags/tag350.xml><?xml version="1.0" encoding="utf-8"?>
<p:tagLst xmlns:p="http://schemas.openxmlformats.org/presentationml/2006/main">
  <p:tag name="AS_UNIQUEID" val="2594"/>
</p:tagLst>
</file>

<file path=ppt/tags/tag351.xml><?xml version="1.0" encoding="utf-8"?>
<p:tagLst xmlns:p="http://schemas.openxmlformats.org/presentationml/2006/main">
  <p:tag name="AS_UNIQUEID" val="2755"/>
</p:tagLst>
</file>

<file path=ppt/tags/tag352.xml><?xml version="1.0" encoding="utf-8"?>
<p:tagLst xmlns:p="http://schemas.openxmlformats.org/presentationml/2006/main">
  <p:tag name="AS_UNIQUEID" val="2686"/>
</p:tagLst>
</file>

<file path=ppt/tags/tag353.xml><?xml version="1.0" encoding="utf-8"?>
<p:tagLst xmlns:p="http://schemas.openxmlformats.org/presentationml/2006/main">
  <p:tag name="AS_UNIQUEID" val="2558"/>
</p:tagLst>
</file>

<file path=ppt/tags/tag354.xml><?xml version="1.0" encoding="utf-8"?>
<p:tagLst xmlns:p="http://schemas.openxmlformats.org/presentationml/2006/main">
  <p:tag name="AS_UNIQUEID" val="2748"/>
</p:tagLst>
</file>

<file path=ppt/tags/tag355.xml><?xml version="1.0" encoding="utf-8"?>
<p:tagLst xmlns:p="http://schemas.openxmlformats.org/presentationml/2006/main">
  <p:tag name="AS_UNIQUEID" val="2707"/>
</p:tagLst>
</file>

<file path=ppt/tags/tag356.xml><?xml version="1.0" encoding="utf-8"?>
<p:tagLst xmlns:p="http://schemas.openxmlformats.org/presentationml/2006/main">
  <p:tag name="AS_UNIQUEID" val="2410"/>
</p:tagLst>
</file>

<file path=ppt/tags/tag357.xml><?xml version="1.0" encoding="utf-8"?>
<p:tagLst xmlns:p="http://schemas.openxmlformats.org/presentationml/2006/main">
  <p:tag name="AS_UNIQUEID" val="2459"/>
</p:tagLst>
</file>

<file path=ppt/tags/tag358.xml><?xml version="1.0" encoding="utf-8"?>
<p:tagLst xmlns:p="http://schemas.openxmlformats.org/presentationml/2006/main">
  <p:tag name="AS_UNIQUEID" val="2591"/>
</p:tagLst>
</file>

<file path=ppt/tags/tag359.xml><?xml version="1.0" encoding="utf-8"?>
<p:tagLst xmlns:p="http://schemas.openxmlformats.org/presentationml/2006/main">
  <p:tag name="AS_UNIQUEID" val="2606"/>
</p:tagLst>
</file>

<file path=ppt/tags/tag36.xml><?xml version="1.0" encoding="utf-8"?>
<p:tagLst xmlns:p="http://schemas.openxmlformats.org/presentationml/2006/main">
  <p:tag name="AS_UNIQUEID" val="2557"/>
</p:tagLst>
</file>

<file path=ppt/tags/tag360.xml><?xml version="1.0" encoding="utf-8"?>
<p:tagLst xmlns:p="http://schemas.openxmlformats.org/presentationml/2006/main">
  <p:tag name="AS_UNIQUEID" val="2519"/>
</p:tagLst>
</file>

<file path=ppt/tags/tag361.xml><?xml version="1.0" encoding="utf-8"?>
<p:tagLst xmlns:p="http://schemas.openxmlformats.org/presentationml/2006/main">
  <p:tag name="AS_UNIQUEID" val="2700"/>
</p:tagLst>
</file>

<file path=ppt/tags/tag362.xml><?xml version="1.0" encoding="utf-8"?>
<p:tagLst xmlns:p="http://schemas.openxmlformats.org/presentationml/2006/main">
  <p:tag name="AS_UNIQUEID" val="2512"/>
</p:tagLst>
</file>

<file path=ppt/tags/tag363.xml><?xml version="1.0" encoding="utf-8"?>
<p:tagLst xmlns:p="http://schemas.openxmlformats.org/presentationml/2006/main">
  <p:tag name="AS_UNIQUEID" val="2754"/>
</p:tagLst>
</file>

<file path=ppt/tags/tag364.xml><?xml version="1.0" encoding="utf-8"?>
<p:tagLst xmlns:p="http://schemas.openxmlformats.org/presentationml/2006/main">
  <p:tag name="AS_UNIQUEID" val="2671"/>
</p:tagLst>
</file>

<file path=ppt/tags/tag365.xml><?xml version="1.0" encoding="utf-8"?>
<p:tagLst xmlns:p="http://schemas.openxmlformats.org/presentationml/2006/main">
  <p:tag name="AS_UNIQUEID" val="2584"/>
</p:tagLst>
</file>

<file path=ppt/tags/tag366.xml><?xml version="1.0" encoding="utf-8"?>
<p:tagLst xmlns:p="http://schemas.openxmlformats.org/presentationml/2006/main">
  <p:tag name="AS_UNIQUEID" val="2638"/>
</p:tagLst>
</file>

<file path=ppt/tags/tag367.xml><?xml version="1.0" encoding="utf-8"?>
<p:tagLst xmlns:p="http://schemas.openxmlformats.org/presentationml/2006/main">
  <p:tag name="AS_UNIQUEID" val="2450"/>
</p:tagLst>
</file>

<file path=ppt/tags/tag368.xml><?xml version="1.0" encoding="utf-8"?>
<p:tagLst xmlns:p="http://schemas.openxmlformats.org/presentationml/2006/main">
  <p:tag name="AS_UNIQUEID" val="2572"/>
</p:tagLst>
</file>

<file path=ppt/tags/tag369.xml><?xml version="1.0" encoding="utf-8"?>
<p:tagLst xmlns:p="http://schemas.openxmlformats.org/presentationml/2006/main">
  <p:tag name="AS_UNIQUEID" val="2523"/>
</p:tagLst>
</file>

<file path=ppt/tags/tag37.xml><?xml version="1.0" encoding="utf-8"?>
<p:tagLst xmlns:p="http://schemas.openxmlformats.org/presentationml/2006/main">
  <p:tag name="AS_UNIQUEID" val="2498"/>
</p:tagLst>
</file>

<file path=ppt/tags/tag370.xml><?xml version="1.0" encoding="utf-8"?>
<p:tagLst xmlns:p="http://schemas.openxmlformats.org/presentationml/2006/main">
  <p:tag name="AS_UNIQUEID" val="2788"/>
  <p:tag name="TABLE_ENDDRAG_ORIGIN_RECT" val="643*128"/>
  <p:tag name="TABLE_ENDDRAG_RECT" val="106*167*643*128"/>
</p:tagLst>
</file>

<file path=ppt/tags/tag371.xml><?xml version="1.0" encoding="utf-8"?>
<p:tagLst xmlns:p="http://schemas.openxmlformats.org/presentationml/2006/main">
  <p:tag name="AS_UNIQUEID" val="2649"/>
</p:tagLst>
</file>

<file path=ppt/tags/tag372.xml><?xml version="1.0" encoding="utf-8"?>
<p:tagLst xmlns:p="http://schemas.openxmlformats.org/presentationml/2006/main">
  <p:tag name="AS_UNIQUEID" val="2782"/>
</p:tagLst>
</file>

<file path=ppt/tags/tag373.xml><?xml version="1.0" encoding="utf-8"?>
<p:tagLst xmlns:p="http://schemas.openxmlformats.org/presentationml/2006/main">
  <p:tag name="AS_UNIQUEID" val="2774"/>
</p:tagLst>
</file>

<file path=ppt/tags/tag374.xml><?xml version="1.0" encoding="utf-8"?>
<p:tagLst xmlns:p="http://schemas.openxmlformats.org/presentationml/2006/main">
  <p:tag name="AS_UNIQUEID" val="2588"/>
</p:tagLst>
</file>

<file path=ppt/tags/tag375.xml><?xml version="1.0" encoding="utf-8"?>
<p:tagLst xmlns:p="http://schemas.openxmlformats.org/presentationml/2006/main">
  <p:tag name="AS_UNIQUEID" val="2497"/>
</p:tagLst>
</file>

<file path=ppt/tags/tag376.xml><?xml version="1.0" encoding="utf-8"?>
<p:tagLst xmlns:p="http://schemas.openxmlformats.org/presentationml/2006/main">
  <p:tag name="AS_UNIQUEID" val="2660"/>
</p:tagLst>
</file>

<file path=ppt/tags/tag377.xml><?xml version="1.0" encoding="utf-8"?>
<p:tagLst xmlns:p="http://schemas.openxmlformats.org/presentationml/2006/main">
  <p:tag name="AS_UNIQUEID" val="2725"/>
</p:tagLst>
</file>

<file path=ppt/tags/tag378.xml><?xml version="1.0" encoding="utf-8"?>
<p:tagLst xmlns:p="http://schemas.openxmlformats.org/presentationml/2006/main">
  <p:tag name="AS_UNIQUEID" val="2537"/>
</p:tagLst>
</file>

<file path=ppt/tags/tag379.xml><?xml version="1.0" encoding="utf-8"?>
<p:tagLst xmlns:p="http://schemas.openxmlformats.org/presentationml/2006/main">
  <p:tag name="AS_UNIQUEID" val="2333"/>
</p:tagLst>
</file>

<file path=ppt/tags/tag38.xml><?xml version="1.0" encoding="utf-8"?>
<p:tagLst xmlns:p="http://schemas.openxmlformats.org/presentationml/2006/main">
  <p:tag name="AS_UNIQUEID" val="2561"/>
</p:tagLst>
</file>

<file path=ppt/tags/tag380.xml><?xml version="1.0" encoding="utf-8"?>
<p:tagLst xmlns:p="http://schemas.openxmlformats.org/presentationml/2006/main">
  <p:tag name="AS_UNIQUEID" val="2428"/>
</p:tagLst>
</file>

<file path=ppt/tags/tag381.xml><?xml version="1.0" encoding="utf-8"?>
<p:tagLst xmlns:p="http://schemas.openxmlformats.org/presentationml/2006/main">
  <p:tag name="AS_UNIQUEID" val="2605"/>
</p:tagLst>
</file>

<file path=ppt/tags/tag382.xml><?xml version="1.0" encoding="utf-8"?>
<p:tagLst xmlns:p="http://schemas.openxmlformats.org/presentationml/2006/main">
  <p:tag name="AS_UNIQUEID" val="2703"/>
</p:tagLst>
</file>

<file path=ppt/tags/tag383.xml><?xml version="1.0" encoding="utf-8"?>
<p:tagLst xmlns:p="http://schemas.openxmlformats.org/presentationml/2006/main">
  <p:tag name="AS_UNIQUEID" val="2413"/>
</p:tagLst>
</file>

<file path=ppt/tags/tag384.xml><?xml version="1.0" encoding="utf-8"?>
<p:tagLst xmlns:p="http://schemas.openxmlformats.org/presentationml/2006/main">
  <p:tag name="AS_UNIQUEID" val="2596"/>
</p:tagLst>
</file>

<file path=ppt/tags/tag385.xml><?xml version="1.0" encoding="utf-8"?>
<p:tagLst xmlns:p="http://schemas.openxmlformats.org/presentationml/2006/main">
  <p:tag name="AS_UNIQUEID" val="2659"/>
</p:tagLst>
</file>

<file path=ppt/tags/tag386.xml><?xml version="1.0" encoding="utf-8"?>
<p:tagLst xmlns:p="http://schemas.openxmlformats.org/presentationml/2006/main">
  <p:tag name="AS_UNIQUEID" val="2465"/>
</p:tagLst>
</file>

<file path=ppt/tags/tag387.xml><?xml version="1.0" encoding="utf-8"?>
<p:tagLst xmlns:p="http://schemas.openxmlformats.org/presentationml/2006/main">
  <p:tag name="AS_UNIQUEID" val="2403"/>
</p:tagLst>
</file>

<file path=ppt/tags/tag388.xml><?xml version="1.0" encoding="utf-8"?>
<p:tagLst xmlns:p="http://schemas.openxmlformats.org/presentationml/2006/main">
  <p:tag name="AS_UNIQUEID" val="2653"/>
</p:tagLst>
</file>

<file path=ppt/tags/tag389.xml><?xml version="1.0" encoding="utf-8"?>
<p:tagLst xmlns:p="http://schemas.openxmlformats.org/presentationml/2006/main">
  <p:tag name="AS_UNIQUEID" val="2539"/>
</p:tagLst>
</file>

<file path=ppt/tags/tag39.xml><?xml version="1.0" encoding="utf-8"?>
<p:tagLst xmlns:p="http://schemas.openxmlformats.org/presentationml/2006/main">
  <p:tag name="AS_UNIQUEID" val="2420"/>
</p:tagLst>
</file>

<file path=ppt/tags/tag390.xml><?xml version="1.0" encoding="utf-8"?>
<p:tagLst xmlns:p="http://schemas.openxmlformats.org/presentationml/2006/main">
  <p:tag name="AS_UNIQUEID" val="2440"/>
</p:tagLst>
</file>

<file path=ppt/tags/tag391.xml><?xml version="1.0" encoding="utf-8"?>
<p:tagLst xmlns:p="http://schemas.openxmlformats.org/presentationml/2006/main">
  <p:tag name="AS_UNIQUEID" val="2550"/>
</p:tagLst>
</file>

<file path=ppt/tags/tag392.xml><?xml version="1.0" encoding="utf-8"?>
<p:tagLst xmlns:p="http://schemas.openxmlformats.org/presentationml/2006/main">
  <p:tag name="AS_UNIQUEID" val="2394"/>
</p:tagLst>
</file>

<file path=ppt/tags/tag393.xml><?xml version="1.0" encoding="utf-8"?>
<p:tagLst xmlns:p="http://schemas.openxmlformats.org/presentationml/2006/main">
  <p:tag name="AS_UNIQUEID" val="2414"/>
</p:tagLst>
</file>

<file path=ppt/tags/tag394.xml><?xml version="1.0" encoding="utf-8"?>
<p:tagLst xmlns:p="http://schemas.openxmlformats.org/presentationml/2006/main">
  <p:tag name="AS_UNIQUEID" val="2623"/>
</p:tagLst>
</file>

<file path=ppt/tags/tag395.xml><?xml version="1.0" encoding="utf-8"?>
<p:tagLst xmlns:p="http://schemas.openxmlformats.org/presentationml/2006/main">
  <p:tag name="AS_UNIQUEID" val="2567"/>
</p:tagLst>
</file>

<file path=ppt/tags/tag396.xml><?xml version="1.0" encoding="utf-8"?>
<p:tagLst xmlns:p="http://schemas.openxmlformats.org/presentationml/2006/main">
  <p:tag name="AS_UNIQUEID" val="2652"/>
</p:tagLst>
</file>

<file path=ppt/tags/tag397.xml><?xml version="1.0" encoding="utf-8"?>
<p:tagLst xmlns:p="http://schemas.openxmlformats.org/presentationml/2006/main">
  <p:tag name="AS_UNIQUEID" val="2577"/>
</p:tagLst>
</file>

<file path=ppt/tags/tag398.xml><?xml version="1.0" encoding="utf-8"?>
<p:tagLst xmlns:p="http://schemas.openxmlformats.org/presentationml/2006/main">
  <p:tag name="AS_UNIQUEID" val="2334"/>
</p:tagLst>
</file>

<file path=ppt/tags/tag399.xml><?xml version="1.0" encoding="utf-8"?>
<p:tagLst xmlns:p="http://schemas.openxmlformats.org/presentationml/2006/main">
  <p:tag name="AS_UNIQUEID" val="2330"/>
</p:tagLst>
</file>

<file path=ppt/tags/tag4.xml><?xml version="1.0" encoding="utf-8"?>
<p:tagLst xmlns:p="http://schemas.openxmlformats.org/presentationml/2006/main">
  <p:tag name="AS_UNIQUEID" val="2658"/>
</p:tagLst>
</file>

<file path=ppt/tags/tag40.xml><?xml version="1.0" encoding="utf-8"?>
<p:tagLst xmlns:p="http://schemas.openxmlformats.org/presentationml/2006/main">
  <p:tag name="AS_UNIQUEID" val="2417"/>
</p:tagLst>
</file>

<file path=ppt/tags/tag400.xml><?xml version="1.0" encoding="utf-8"?>
<p:tagLst xmlns:p="http://schemas.openxmlformats.org/presentationml/2006/main">
  <p:tag name="AS_UNIQUEID" val="2739"/>
</p:tagLst>
</file>

<file path=ppt/tags/tag401.xml><?xml version="1.0" encoding="utf-8"?>
<p:tagLst xmlns:p="http://schemas.openxmlformats.org/presentationml/2006/main">
  <p:tag name="AS_UNIQUEID" val="2757"/>
</p:tagLst>
</file>

<file path=ppt/tags/tag402.xml><?xml version="1.0" encoding="utf-8"?>
<p:tagLst xmlns:p="http://schemas.openxmlformats.org/presentationml/2006/main">
  <p:tag name="AS_UNIQUEID" val="2424"/>
</p:tagLst>
</file>

<file path=ppt/tags/tag403.xml><?xml version="1.0" encoding="utf-8"?>
<p:tagLst xmlns:p="http://schemas.openxmlformats.org/presentationml/2006/main">
  <p:tag name="AS_UNIQUEID" val="2473"/>
</p:tagLst>
</file>

<file path=ppt/tags/tag404.xml><?xml version="1.0" encoding="utf-8"?>
<p:tagLst xmlns:p="http://schemas.openxmlformats.org/presentationml/2006/main">
  <p:tag name="AS_UNIQUEID" val="2730"/>
</p:tagLst>
</file>

<file path=ppt/tags/tag405.xml><?xml version="1.0" encoding="utf-8"?>
<p:tagLst xmlns:p="http://schemas.openxmlformats.org/presentationml/2006/main">
  <p:tag name="AS_UNIQUEID" val="2484"/>
</p:tagLst>
</file>

<file path=ppt/tags/tag406.xml><?xml version="1.0" encoding="utf-8"?>
<p:tagLst xmlns:p="http://schemas.openxmlformats.org/presentationml/2006/main">
  <p:tag name="AS_UNIQUEID" val="2524"/>
</p:tagLst>
</file>

<file path=ppt/tags/tag407.xml><?xml version="1.0" encoding="utf-8"?>
<p:tagLst xmlns:p="http://schemas.openxmlformats.org/presentationml/2006/main">
  <p:tag name="AS_UNIQUEID" val="2425"/>
</p:tagLst>
</file>

<file path=ppt/tags/tag408.xml><?xml version="1.0" encoding="utf-8"?>
<p:tagLst xmlns:p="http://schemas.openxmlformats.org/presentationml/2006/main">
  <p:tag name="AS_UNIQUEID" val="2407"/>
</p:tagLst>
</file>

<file path=ppt/tags/tag409.xml><?xml version="1.0" encoding="utf-8"?>
<p:tagLst xmlns:p="http://schemas.openxmlformats.org/presentationml/2006/main">
  <p:tag name="AS_UNIQUEID" val="2706"/>
</p:tagLst>
</file>

<file path=ppt/tags/tag41.xml><?xml version="1.0" encoding="utf-8"?>
<p:tagLst xmlns:p="http://schemas.openxmlformats.org/presentationml/2006/main">
  <p:tag name="AS_UNIQUEID" val="2562"/>
</p:tagLst>
</file>

<file path=ppt/tags/tag410.xml><?xml version="1.0" encoding="utf-8"?>
<p:tagLst xmlns:p="http://schemas.openxmlformats.org/presentationml/2006/main">
  <p:tag name="AS_UNIQUEID" val="2391"/>
</p:tagLst>
</file>

<file path=ppt/tags/tag411.xml><?xml version="1.0" encoding="utf-8"?>
<p:tagLst xmlns:p="http://schemas.openxmlformats.org/presentationml/2006/main">
  <p:tag name="AS_UNIQUEID" val="2643"/>
</p:tagLst>
</file>

<file path=ppt/tags/tag42.xml><?xml version="1.0" encoding="utf-8"?>
<p:tagLst xmlns:p="http://schemas.openxmlformats.org/presentationml/2006/main">
  <p:tag name="AS_UNIQUEID" val="2542"/>
</p:tagLst>
</file>

<file path=ppt/tags/tag43.xml><?xml version="1.0" encoding="utf-8"?>
<p:tagLst xmlns:p="http://schemas.openxmlformats.org/presentationml/2006/main">
  <p:tag name="AS_UNIQUEID" val="2495"/>
</p:tagLst>
</file>

<file path=ppt/tags/tag44.xml><?xml version="1.0" encoding="utf-8"?>
<p:tagLst xmlns:p="http://schemas.openxmlformats.org/presentationml/2006/main">
  <p:tag name="AS_UNIQUEID" val="2769"/>
</p:tagLst>
</file>

<file path=ppt/tags/tag45.xml><?xml version="1.0" encoding="utf-8"?>
<p:tagLst xmlns:p="http://schemas.openxmlformats.org/presentationml/2006/main">
  <p:tag name="AS_UNIQUEID" val="2685"/>
</p:tagLst>
</file>

<file path=ppt/tags/tag46.xml><?xml version="1.0" encoding="utf-8"?>
<p:tagLst xmlns:p="http://schemas.openxmlformats.org/presentationml/2006/main">
  <p:tag name="AS_UNIQUEID" val="2481"/>
</p:tagLst>
</file>

<file path=ppt/tags/tag47.xml><?xml version="1.0" encoding="utf-8"?>
<p:tagLst xmlns:p="http://schemas.openxmlformats.org/presentationml/2006/main">
  <p:tag name="AS_UNIQUEID" val="2766"/>
</p:tagLst>
</file>

<file path=ppt/tags/tag48.xml><?xml version="1.0" encoding="utf-8"?>
<p:tagLst xmlns:p="http://schemas.openxmlformats.org/presentationml/2006/main">
  <p:tag name="AS_UNIQUEID" val="2636"/>
</p:tagLst>
</file>

<file path=ppt/tags/tag49.xml><?xml version="1.0" encoding="utf-8"?>
<p:tagLst xmlns:p="http://schemas.openxmlformats.org/presentationml/2006/main">
  <p:tag name="AS_UNIQUEID" val="2732"/>
</p:tagLst>
</file>

<file path=ppt/tags/tag5.xml><?xml version="1.0" encoding="utf-8"?>
<p:tagLst xmlns:p="http://schemas.openxmlformats.org/presentationml/2006/main">
  <p:tag name="AS_UNIQUEID" val="2624"/>
</p:tagLst>
</file>

<file path=ppt/tags/tag50.xml><?xml version="1.0" encoding="utf-8"?>
<p:tagLst xmlns:p="http://schemas.openxmlformats.org/presentationml/2006/main">
  <p:tag name="AS_UNIQUEID" val="2597"/>
</p:tagLst>
</file>

<file path=ppt/tags/tag51.xml><?xml version="1.0" encoding="utf-8"?>
<p:tagLst xmlns:p="http://schemas.openxmlformats.org/presentationml/2006/main">
  <p:tag name="AS_UNIQUEID" val="2608"/>
</p:tagLst>
</file>

<file path=ppt/tags/tag52.xml><?xml version="1.0" encoding="utf-8"?>
<p:tagLst xmlns:p="http://schemas.openxmlformats.org/presentationml/2006/main">
  <p:tag name="AS_UNIQUEID" val="2684"/>
</p:tagLst>
</file>

<file path=ppt/tags/tag53.xml><?xml version="1.0" encoding="utf-8"?>
<p:tagLst xmlns:p="http://schemas.openxmlformats.org/presentationml/2006/main">
  <p:tag name="AS_UNIQUEID" val="2456"/>
</p:tagLst>
</file>

<file path=ppt/tags/tag54.xml><?xml version="1.0" encoding="utf-8"?>
<p:tagLst xmlns:p="http://schemas.openxmlformats.org/presentationml/2006/main">
  <p:tag name="AS_UNIQUEID" val="2611"/>
</p:tagLst>
</file>

<file path=ppt/tags/tag55.xml><?xml version="1.0" encoding="utf-8"?>
<p:tagLst xmlns:p="http://schemas.openxmlformats.org/presentationml/2006/main">
  <p:tag name="AS_UNIQUEID" val="2565"/>
</p:tagLst>
</file>

<file path=ppt/tags/tag56.xml><?xml version="1.0" encoding="utf-8"?>
<p:tagLst xmlns:p="http://schemas.openxmlformats.org/presentationml/2006/main">
  <p:tag name="AS_UNIQUEID" val="2393"/>
</p:tagLst>
</file>

<file path=ppt/tags/tag57.xml><?xml version="1.0" encoding="utf-8"?>
<p:tagLst xmlns:p="http://schemas.openxmlformats.org/presentationml/2006/main">
  <p:tag name="AS_UNIQUEID" val="2745"/>
</p:tagLst>
</file>

<file path=ppt/tags/tag58.xml><?xml version="1.0" encoding="utf-8"?>
<p:tagLst xmlns:p="http://schemas.openxmlformats.org/presentationml/2006/main">
  <p:tag name="AS_UNIQUEID" val="2463"/>
</p:tagLst>
</file>

<file path=ppt/tags/tag59.xml><?xml version="1.0" encoding="utf-8"?>
<p:tagLst xmlns:p="http://schemas.openxmlformats.org/presentationml/2006/main">
  <p:tag name="AS_UNIQUEID" val="2504"/>
</p:tagLst>
</file>

<file path=ppt/tags/tag6.xml><?xml version="1.0" encoding="utf-8"?>
<p:tagLst xmlns:p="http://schemas.openxmlformats.org/presentationml/2006/main">
  <p:tag name="AS_UNIQUEID" val="2640"/>
</p:tagLst>
</file>

<file path=ppt/tags/tag60.xml><?xml version="1.0" encoding="utf-8"?>
<p:tagLst xmlns:p="http://schemas.openxmlformats.org/presentationml/2006/main">
  <p:tag name="AS_UNIQUEID" val="2616"/>
</p:tagLst>
</file>

<file path=ppt/tags/tag61.xml><?xml version="1.0" encoding="utf-8"?>
<p:tagLst xmlns:p="http://schemas.openxmlformats.org/presentationml/2006/main">
  <p:tag name="AS_UNIQUEID" val="2477"/>
</p:tagLst>
</file>

<file path=ppt/tags/tag62.xml><?xml version="1.0" encoding="utf-8"?>
<p:tagLst xmlns:p="http://schemas.openxmlformats.org/presentationml/2006/main">
  <p:tag name="AS_UNIQUEID" val="2694"/>
</p:tagLst>
</file>

<file path=ppt/tags/tag63.xml><?xml version="1.0" encoding="utf-8"?>
<p:tagLst xmlns:p="http://schemas.openxmlformats.org/presentationml/2006/main">
  <p:tag name="AS_UNIQUEID" val="2646"/>
</p:tagLst>
</file>

<file path=ppt/tags/tag64.xml><?xml version="1.0" encoding="utf-8"?>
<p:tagLst xmlns:p="http://schemas.openxmlformats.org/presentationml/2006/main">
  <p:tag name="AS_UNIQUEID" val="2749"/>
</p:tagLst>
</file>

<file path=ppt/tags/tag65.xml><?xml version="1.0" encoding="utf-8"?>
<p:tagLst xmlns:p="http://schemas.openxmlformats.org/presentationml/2006/main">
  <p:tag name="AS_UNIQUEID" val="2710"/>
</p:tagLst>
</file>

<file path=ppt/tags/tag66.xml><?xml version="1.0" encoding="utf-8"?>
<p:tagLst xmlns:p="http://schemas.openxmlformats.org/presentationml/2006/main">
  <p:tag name="AS_UNIQUEID" val="2633"/>
</p:tagLst>
</file>

<file path=ppt/tags/tag67.xml><?xml version="1.0" encoding="utf-8"?>
<p:tagLst xmlns:p="http://schemas.openxmlformats.org/presentationml/2006/main">
  <p:tag name="AS_UNIQUEID" val="2441"/>
</p:tagLst>
</file>

<file path=ppt/tags/tag68.xml><?xml version="1.0" encoding="utf-8"?>
<p:tagLst xmlns:p="http://schemas.openxmlformats.org/presentationml/2006/main">
  <p:tag name="AS_UNIQUEID" val="2737"/>
</p:tagLst>
</file>

<file path=ppt/tags/tag69.xml><?xml version="1.0" encoding="utf-8"?>
<p:tagLst xmlns:p="http://schemas.openxmlformats.org/presentationml/2006/main">
  <p:tag name="AS_UNIQUEID" val="2610"/>
</p:tagLst>
</file>

<file path=ppt/tags/tag7.xml><?xml version="1.0" encoding="utf-8"?>
<p:tagLst xmlns:p="http://schemas.openxmlformats.org/presentationml/2006/main">
  <p:tag name="AS_UNIQUEID" val="2511"/>
</p:tagLst>
</file>

<file path=ppt/tags/tag70.xml><?xml version="1.0" encoding="utf-8"?>
<p:tagLst xmlns:p="http://schemas.openxmlformats.org/presentationml/2006/main">
  <p:tag name="AS_UNIQUEID" val="2735"/>
  <p:tag name="KSO_WM_UNIT_TABLE_BEAUTIFY" val="smartTable{30214756-4ec7-4a3f-9949-d3a01eb3a3cb}"/>
  <p:tag name="TABLE_ENDDRAG_ORIGIN_RECT" val="671*380"/>
  <p:tag name="TABLE_ENDDRAG_RECT" val="144*7*671*380"/>
</p:tagLst>
</file>

<file path=ppt/tags/tag71.xml><?xml version="1.0" encoding="utf-8"?>
<p:tagLst xmlns:p="http://schemas.openxmlformats.org/presentationml/2006/main">
  <p:tag name="AS_UNIQUEID" val="2692"/>
</p:tagLst>
</file>

<file path=ppt/tags/tag72.xml><?xml version="1.0" encoding="utf-8"?>
<p:tagLst xmlns:p="http://schemas.openxmlformats.org/presentationml/2006/main">
  <p:tag name="AS_UNIQUEID" val="2423"/>
</p:tagLst>
</file>

<file path=ppt/tags/tag73.xml><?xml version="1.0" encoding="utf-8"?>
<p:tagLst xmlns:p="http://schemas.openxmlformats.org/presentationml/2006/main">
  <p:tag name="AS_UNIQUEID" val="2332"/>
</p:tagLst>
</file>

<file path=ppt/tags/tag74.xml><?xml version="1.0" encoding="utf-8"?>
<p:tagLst xmlns:p="http://schemas.openxmlformats.org/presentationml/2006/main">
  <p:tag name="AS_UNIQUEID" val="2656"/>
</p:tagLst>
</file>

<file path=ppt/tags/tag75.xml><?xml version="1.0" encoding="utf-8"?>
<p:tagLst xmlns:p="http://schemas.openxmlformats.org/presentationml/2006/main">
  <p:tag name="AS_UNIQUEID" val="2538"/>
</p:tagLst>
</file>

<file path=ppt/tags/tag76.xml><?xml version="1.0" encoding="utf-8"?>
<p:tagLst xmlns:p="http://schemas.openxmlformats.org/presentationml/2006/main">
  <p:tag name="AS_UNIQUEID" val="2445"/>
</p:tagLst>
</file>

<file path=ppt/tags/tag77.xml><?xml version="1.0" encoding="utf-8"?>
<p:tagLst xmlns:p="http://schemas.openxmlformats.org/presentationml/2006/main">
  <p:tag name="AS_UNIQUEID" val="2566"/>
</p:tagLst>
</file>

<file path=ppt/tags/tag78.xml><?xml version="1.0" encoding="utf-8"?>
<p:tagLst xmlns:p="http://schemas.openxmlformats.org/presentationml/2006/main">
  <p:tag name="AS_UNIQUEID" val="2705"/>
</p:tagLst>
</file>

<file path=ppt/tags/tag79.xml><?xml version="1.0" encoding="utf-8"?>
<p:tagLst xmlns:p="http://schemas.openxmlformats.org/presentationml/2006/main">
  <p:tag name="AS_UNIQUEID" val="2776"/>
</p:tagLst>
</file>

<file path=ppt/tags/tag8.xml><?xml version="1.0" encoding="utf-8"?>
<p:tagLst xmlns:p="http://schemas.openxmlformats.org/presentationml/2006/main">
  <p:tag name="AS_UNIQUEID" val="2468"/>
</p:tagLst>
</file>

<file path=ppt/tags/tag80.xml><?xml version="1.0" encoding="utf-8"?>
<p:tagLst xmlns:p="http://schemas.openxmlformats.org/presentationml/2006/main">
  <p:tag name="AS_UNIQUEID" val="2547"/>
</p:tagLst>
</file>

<file path=ppt/tags/tag81.xml><?xml version="1.0" encoding="utf-8"?>
<p:tagLst xmlns:p="http://schemas.openxmlformats.org/presentationml/2006/main">
  <p:tag name="AS_UNIQUEID" val="2447"/>
</p:tagLst>
</file>

<file path=ppt/tags/tag82.xml><?xml version="1.0" encoding="utf-8"?>
<p:tagLst xmlns:p="http://schemas.openxmlformats.org/presentationml/2006/main">
  <p:tag name="AS_UNIQUEID" val="2639"/>
</p:tagLst>
</file>

<file path=ppt/tags/tag83.xml><?xml version="1.0" encoding="utf-8"?>
<p:tagLst xmlns:p="http://schemas.openxmlformats.org/presentationml/2006/main">
  <p:tag name="AS_UNIQUEID" val="2505"/>
</p:tagLst>
</file>

<file path=ppt/tags/tag84.xml><?xml version="1.0" encoding="utf-8"?>
<p:tagLst xmlns:p="http://schemas.openxmlformats.org/presentationml/2006/main">
  <p:tag name="AS_UNIQUEID" val="2589"/>
</p:tagLst>
</file>

<file path=ppt/tags/tag85.xml><?xml version="1.0" encoding="utf-8"?>
<p:tagLst xmlns:p="http://schemas.openxmlformats.org/presentationml/2006/main">
  <p:tag name="AS_UNIQUEID" val="2478"/>
</p:tagLst>
</file>

<file path=ppt/tags/tag86.xml><?xml version="1.0" encoding="utf-8"?>
<p:tagLst xmlns:p="http://schemas.openxmlformats.org/presentationml/2006/main">
  <p:tag name="AS_UNIQUEID" val="2681"/>
</p:tagLst>
</file>

<file path=ppt/tags/tag87.xml><?xml version="1.0" encoding="utf-8"?>
<p:tagLst xmlns:p="http://schemas.openxmlformats.org/presentationml/2006/main">
  <p:tag name="AS_UNIQUEID" val="2446"/>
</p:tagLst>
</file>

<file path=ppt/tags/tag88.xml><?xml version="1.0" encoding="utf-8"?>
<p:tagLst xmlns:p="http://schemas.openxmlformats.org/presentationml/2006/main">
  <p:tag name="AS_UNIQUEID" val="2479"/>
</p:tagLst>
</file>

<file path=ppt/tags/tag89.xml><?xml version="1.0" encoding="utf-8"?>
<p:tagLst xmlns:p="http://schemas.openxmlformats.org/presentationml/2006/main">
  <p:tag name="AS_UNIQUEID" val="2600"/>
</p:tagLst>
</file>

<file path=ppt/tags/tag9.xml><?xml version="1.0" encoding="utf-8"?>
<p:tagLst xmlns:p="http://schemas.openxmlformats.org/presentationml/2006/main">
  <p:tag name="AS_UNIQUEID" val="2433"/>
</p:tagLst>
</file>

<file path=ppt/tags/tag90.xml><?xml version="1.0" encoding="utf-8"?>
<p:tagLst xmlns:p="http://schemas.openxmlformats.org/presentationml/2006/main">
  <p:tag name="AS_UNIQUEID" val="2574"/>
  <p:tag name="PA" val="v3.0.0"/>
</p:tagLst>
</file>

<file path=ppt/tags/tag91.xml><?xml version="1.0" encoding="utf-8"?>
<p:tagLst xmlns:p="http://schemas.openxmlformats.org/presentationml/2006/main">
  <p:tag name="AS_UNIQUEID" val="2444"/>
</p:tagLst>
</file>

<file path=ppt/tags/tag92.xml><?xml version="1.0" encoding="utf-8"?>
<p:tagLst xmlns:p="http://schemas.openxmlformats.org/presentationml/2006/main">
  <p:tag name="AS_UNIQUEID" val="2715"/>
</p:tagLst>
</file>

<file path=ppt/tags/tag93.xml><?xml version="1.0" encoding="utf-8"?>
<p:tagLst xmlns:p="http://schemas.openxmlformats.org/presentationml/2006/main">
  <p:tag name="AS_UNIQUEID" val="2713"/>
</p:tagLst>
</file>

<file path=ppt/tags/tag94.xml><?xml version="1.0" encoding="utf-8"?>
<p:tagLst xmlns:p="http://schemas.openxmlformats.org/presentationml/2006/main">
  <p:tag name="AS_UNIQUEID" val="2401"/>
</p:tagLst>
</file>

<file path=ppt/tags/tag95.xml><?xml version="1.0" encoding="utf-8"?>
<p:tagLst xmlns:p="http://schemas.openxmlformats.org/presentationml/2006/main">
  <p:tag name="AS_UNIQUEID" val="2667"/>
</p:tagLst>
</file>

<file path=ppt/tags/tag96.xml><?xml version="1.0" encoding="utf-8"?>
<p:tagLst xmlns:p="http://schemas.openxmlformats.org/presentationml/2006/main">
  <p:tag name="AS_UNIQUEID" val="2489"/>
</p:tagLst>
</file>

<file path=ppt/tags/tag97.xml><?xml version="1.0" encoding="utf-8"?>
<p:tagLst xmlns:p="http://schemas.openxmlformats.org/presentationml/2006/main">
  <p:tag name="AS_UNIQUEID" val="2548"/>
</p:tagLst>
</file>

<file path=ppt/tags/tag98.xml><?xml version="1.0" encoding="utf-8"?>
<p:tagLst xmlns:p="http://schemas.openxmlformats.org/presentationml/2006/main">
  <p:tag name="AS_UNIQUEID" val="2593"/>
</p:tagLst>
</file>

<file path=ppt/tags/tag99.xml><?xml version="1.0" encoding="utf-8"?>
<p:tagLst xmlns:p="http://schemas.openxmlformats.org/presentationml/2006/main">
  <p:tag name="AS_UNIQUEID" val="25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Calibri"/>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等线"/>
        <a:ea typeface="Arial"/>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等线"/>
        <a:ea typeface="等线"/>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theme>
</file>

<file path=docProps/app.xml><?xml version="1.0" encoding="utf-8"?>
<Properties xmlns:vt="http://schemas.openxmlformats.org/officeDocument/2006/docPropsVTypes" xmlns="http://schemas.openxmlformats.org/officeDocument/2006/extended-properties">
  <Company/>
  <Slides>27</Slides>
  <TotalTime>0</TotalTime>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LinksUpToDate>0</LinksUpToDate>
  <SharedDoc>false</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
  <cp:revision>1</cp:revision>
  <cp:lastPrinted>2024-11-25T14:14:16Z</cp:lastPrinted>
  <dcterms:created xsi:type="dcterms:W3CDTF">2024-11-25T14:14:16.0000000Z</dcterms:created>
  <dcterms:modified xsi:type="dcterms:W3CDTF">2025-08-28T01:24:24.1952015Z</dcterms:modified>
</cp:coreProperties>
</file>